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9"/>
  </p:notesMasterIdLst>
  <p:sldIdLst>
    <p:sldId id="256" r:id="rId2"/>
    <p:sldId id="257" r:id="rId3"/>
    <p:sldId id="259" r:id="rId4"/>
    <p:sldId id="261" r:id="rId5"/>
    <p:sldId id="272" r:id="rId6"/>
    <p:sldId id="306" r:id="rId7"/>
    <p:sldId id="262" r:id="rId8"/>
    <p:sldId id="307" r:id="rId9"/>
    <p:sldId id="267" r:id="rId10"/>
    <p:sldId id="260" r:id="rId11"/>
    <p:sldId id="263" r:id="rId12"/>
    <p:sldId id="265" r:id="rId13"/>
    <p:sldId id="266" r:id="rId14"/>
    <p:sldId id="280" r:id="rId15"/>
    <p:sldId id="286" r:id="rId16"/>
    <p:sldId id="276" r:id="rId17"/>
    <p:sldId id="269" r:id="rId18"/>
    <p:sldId id="285" r:id="rId19"/>
    <p:sldId id="278" r:id="rId20"/>
    <p:sldId id="308" r:id="rId21"/>
    <p:sldId id="309" r:id="rId22"/>
    <p:sldId id="310" r:id="rId23"/>
    <p:sldId id="311" r:id="rId24"/>
    <p:sldId id="312" r:id="rId25"/>
    <p:sldId id="313" r:id="rId26"/>
    <p:sldId id="287" r:id="rId27"/>
    <p:sldId id="292" r:id="rId28"/>
  </p:sldIdLst>
  <p:sldSz cx="9144000" cy="5143500" type="screen16x9"/>
  <p:notesSz cx="6858000" cy="9144000"/>
  <p:embeddedFontLst>
    <p:embeddedFont>
      <p:font typeface="Bebas Neue" panose="020B0604020202020204" charset="0"/>
      <p:regular r:id="rId30"/>
    </p:embeddedFont>
    <p:embeddedFont>
      <p:font typeface="Comfortaa" panose="020B0604020202020204" charset="0"/>
      <p:regular r:id="rId31"/>
      <p:bold r:id="rId32"/>
    </p:embeddedFont>
    <p:embeddedFont>
      <p:font typeface="Exo 2" panose="020B0604020202020204" charset="0"/>
      <p:regular r:id="rId33"/>
      <p:bold r:id="rId34"/>
      <p:italic r:id="rId35"/>
      <p:boldItalic r:id="rId36"/>
    </p:embeddedFont>
    <p:embeddedFont>
      <p:font typeface="Righteous" panose="020B0604020202020204" charset="0"/>
      <p:regular r:id="rId37"/>
    </p:embeddedFont>
    <p:embeddedFont>
      <p:font typeface="Roboto Condensed Light" panose="02000000000000000000" pitchFamily="2" charset="0"/>
      <p:regular r:id="rId38"/>
      <p: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031147-FA30-46A5-B1FB-FD6AA751F69F}">
  <a:tblStyle styleId="{7B031147-FA30-46A5-B1FB-FD6AA751F69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snapToObjects="1">
      <p:cViewPr varScale="1">
        <p:scale>
          <a:sx n="140" d="100"/>
          <a:sy n="140" d="100"/>
        </p:scale>
        <p:origin x="32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f7657973e1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f7657973e1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fb216b4b52_0_1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fb216b4b52_0_1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f698d7316f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f698d7316f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f698d7316f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 name="Google Shape;1466;gf698d7316f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fcb27b0395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fcb27b039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5"/>
        <p:cNvGrpSpPr/>
        <p:nvPr/>
      </p:nvGrpSpPr>
      <p:grpSpPr>
        <a:xfrm>
          <a:off x="0" y="0"/>
          <a:ext cx="0" cy="0"/>
          <a:chOff x="0" y="0"/>
          <a:chExt cx="0" cy="0"/>
        </a:xfrm>
      </p:grpSpPr>
      <p:sp>
        <p:nvSpPr>
          <p:cNvPr id="2196" name="Google Shape;2196;gf698d7316f_0_8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7" name="Google Shape;2197;gf698d7316f_0_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12145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8"/>
        <p:cNvGrpSpPr/>
        <p:nvPr/>
      </p:nvGrpSpPr>
      <p:grpSpPr>
        <a:xfrm>
          <a:off x="0" y="0"/>
          <a:ext cx="0" cy="0"/>
          <a:chOff x="0" y="0"/>
          <a:chExt cx="0" cy="0"/>
        </a:xfrm>
      </p:grpSpPr>
      <p:sp>
        <p:nvSpPr>
          <p:cNvPr id="2479" name="Google Shape;2479;gf76579875b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0" name="Google Shape;2480;gf76579875b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35639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f76579875b_0_6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f76579875b_0_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444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4"/>
        <p:cNvGrpSpPr/>
        <p:nvPr/>
      </p:nvGrpSpPr>
      <p:grpSpPr>
        <a:xfrm>
          <a:off x="0" y="0"/>
          <a:ext cx="0" cy="0"/>
          <a:chOff x="0" y="0"/>
          <a:chExt cx="0" cy="0"/>
        </a:xfrm>
      </p:grpSpPr>
      <p:sp>
        <p:nvSpPr>
          <p:cNvPr id="1685" name="Google Shape;1685;gf698d7316f_0_6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6" name="Google Shape;1686;gf698d7316f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6"/>
        <p:cNvGrpSpPr/>
        <p:nvPr/>
      </p:nvGrpSpPr>
      <p:grpSpPr>
        <a:xfrm>
          <a:off x="0" y="0"/>
          <a:ext cx="0" cy="0"/>
          <a:chOff x="0" y="0"/>
          <a:chExt cx="0" cy="0"/>
        </a:xfrm>
      </p:grpSpPr>
      <p:sp>
        <p:nvSpPr>
          <p:cNvPr id="2447" name="Google Shape;2447;gf76579875b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8" name="Google Shape;2448;gf76579875b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4559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f698d7316f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f698d7316f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fb216b4b5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fb216b4b5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f698d7316f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f698d7316f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22457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f698d7316f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f698d7316f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93160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f698d7316f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f698d7316f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72691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f698d7316f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f698d7316f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31346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f698d7316f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f698d7316f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18823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f698d7316f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f698d7316f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63026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fcb27b0395_0_47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fcb27b0395_0_47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2"/>
        <p:cNvGrpSpPr/>
        <p:nvPr/>
      </p:nvGrpSpPr>
      <p:grpSpPr>
        <a:xfrm>
          <a:off x="0" y="0"/>
          <a:ext cx="0" cy="0"/>
          <a:chOff x="0" y="0"/>
          <a:chExt cx="0" cy="0"/>
        </a:xfrm>
      </p:grpSpPr>
      <p:sp>
        <p:nvSpPr>
          <p:cNvPr id="2603" name="Google Shape;2603;gfcb27b0395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4" name="Google Shape;2604;gfcb27b0395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fb216b4b52_0_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fb216b4b52_0_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fb216b4b52_0_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fb216b4b52_0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
        <p:cNvGrpSpPr/>
        <p:nvPr/>
      </p:nvGrpSpPr>
      <p:grpSpPr>
        <a:xfrm>
          <a:off x="0" y="0"/>
          <a:ext cx="0" cy="0"/>
          <a:chOff x="0" y="0"/>
          <a:chExt cx="0" cy="0"/>
        </a:xfrm>
      </p:grpSpPr>
      <p:sp>
        <p:nvSpPr>
          <p:cNvPr id="1811" name="Google Shape;1811;gf698d7316f_0_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 name="Google Shape;1812;gf698d7316f_0_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9262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fb216b4b52_0_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fb216b4b52_0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7347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
        <p:cNvGrpSpPr/>
        <p:nvPr/>
      </p:nvGrpSpPr>
      <p:grpSpPr>
        <a:xfrm>
          <a:off x="0" y="0"/>
          <a:ext cx="0" cy="0"/>
          <a:chOff x="0" y="0"/>
          <a:chExt cx="0" cy="0"/>
        </a:xfrm>
      </p:grpSpPr>
      <p:sp>
        <p:nvSpPr>
          <p:cNvPr id="1239" name="Google Shape;1239;gf76579875b_0_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 name="Google Shape;1240;gf76579875b_0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
        <p:cNvGrpSpPr/>
        <p:nvPr/>
      </p:nvGrpSpPr>
      <p:grpSpPr>
        <a:xfrm>
          <a:off x="0" y="0"/>
          <a:ext cx="0" cy="0"/>
          <a:chOff x="0" y="0"/>
          <a:chExt cx="0" cy="0"/>
        </a:xfrm>
      </p:grpSpPr>
      <p:sp>
        <p:nvSpPr>
          <p:cNvPr id="1239" name="Google Shape;1239;gf76579875b_0_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 name="Google Shape;1240;gf76579875b_0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7463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f76579875b_0_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f76579875b_0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1381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12" name="Google Shape;12;p2"/>
          <p:cNvSpPr txBox="1">
            <a:spLocks noGrp="1"/>
          </p:cNvSpPr>
          <p:nvPr>
            <p:ph type="ctrTitle"/>
          </p:nvPr>
        </p:nvSpPr>
        <p:spPr>
          <a:xfrm>
            <a:off x="600800" y="1035975"/>
            <a:ext cx="5856900" cy="2330100"/>
          </a:xfrm>
          <a:prstGeom prst="rect">
            <a:avLst/>
          </a:prstGeom>
        </p:spPr>
        <p:txBody>
          <a:bodyPr spcFirstLastPara="1" wrap="square" lIns="91425" tIns="91425" rIns="91425" bIns="91425" anchor="ctr" anchorCtr="0">
            <a:noAutofit/>
          </a:bodyPr>
          <a:lstStyle>
            <a:lvl1pPr lvl="0" algn="ctr">
              <a:spcBef>
                <a:spcPts val="0"/>
              </a:spcBef>
              <a:spcAft>
                <a:spcPts val="0"/>
              </a:spcAft>
              <a:buSzPts val="2300"/>
              <a:buFont typeface="Coiny"/>
              <a:buNone/>
              <a:defRPr sz="5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1501063" y="3955200"/>
            <a:ext cx="4146600" cy="250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1400"/>
              <a:buFont typeface="Comfortaa"/>
              <a:buNone/>
              <a:defRPr sz="1600" b="1">
                <a:solidFill>
                  <a:srgbClr val="191919"/>
                </a:solidFill>
                <a:latin typeface="Exo 2"/>
                <a:ea typeface="Exo 2"/>
                <a:cs typeface="Exo 2"/>
                <a:sym typeface="Exo 2"/>
              </a:defRPr>
            </a:lvl1pPr>
            <a:lvl2pPr lvl="1" algn="ctr">
              <a:lnSpc>
                <a:spcPct val="100000"/>
              </a:lnSpc>
              <a:spcBef>
                <a:spcPts val="0"/>
              </a:spcBef>
              <a:spcAft>
                <a:spcPts val="0"/>
              </a:spcAft>
              <a:buSzPts val="1800"/>
              <a:buFont typeface="Comfortaa"/>
              <a:buNone/>
              <a:defRPr sz="1800" b="1">
                <a:latin typeface="Comfortaa"/>
                <a:ea typeface="Comfortaa"/>
                <a:cs typeface="Comfortaa"/>
                <a:sym typeface="Comfortaa"/>
              </a:defRPr>
            </a:lvl2pPr>
            <a:lvl3pPr lvl="2" algn="ctr">
              <a:lnSpc>
                <a:spcPct val="100000"/>
              </a:lnSpc>
              <a:spcBef>
                <a:spcPts val="0"/>
              </a:spcBef>
              <a:spcAft>
                <a:spcPts val="0"/>
              </a:spcAft>
              <a:buSzPts val="1800"/>
              <a:buFont typeface="Comfortaa"/>
              <a:buNone/>
              <a:defRPr sz="1800" b="1">
                <a:latin typeface="Comfortaa"/>
                <a:ea typeface="Comfortaa"/>
                <a:cs typeface="Comfortaa"/>
                <a:sym typeface="Comfortaa"/>
              </a:defRPr>
            </a:lvl3pPr>
            <a:lvl4pPr lvl="3" algn="ctr">
              <a:lnSpc>
                <a:spcPct val="100000"/>
              </a:lnSpc>
              <a:spcBef>
                <a:spcPts val="0"/>
              </a:spcBef>
              <a:spcAft>
                <a:spcPts val="0"/>
              </a:spcAft>
              <a:buSzPts val="1800"/>
              <a:buFont typeface="Comfortaa"/>
              <a:buNone/>
              <a:defRPr sz="1800" b="1">
                <a:latin typeface="Comfortaa"/>
                <a:ea typeface="Comfortaa"/>
                <a:cs typeface="Comfortaa"/>
                <a:sym typeface="Comfortaa"/>
              </a:defRPr>
            </a:lvl4pPr>
            <a:lvl5pPr lvl="4" algn="ctr">
              <a:lnSpc>
                <a:spcPct val="100000"/>
              </a:lnSpc>
              <a:spcBef>
                <a:spcPts val="0"/>
              </a:spcBef>
              <a:spcAft>
                <a:spcPts val="0"/>
              </a:spcAft>
              <a:buSzPts val="1800"/>
              <a:buFont typeface="Comfortaa"/>
              <a:buNone/>
              <a:defRPr sz="1800" b="1">
                <a:latin typeface="Comfortaa"/>
                <a:ea typeface="Comfortaa"/>
                <a:cs typeface="Comfortaa"/>
                <a:sym typeface="Comfortaa"/>
              </a:defRPr>
            </a:lvl5pPr>
            <a:lvl6pPr lvl="5" algn="ctr">
              <a:lnSpc>
                <a:spcPct val="100000"/>
              </a:lnSpc>
              <a:spcBef>
                <a:spcPts val="0"/>
              </a:spcBef>
              <a:spcAft>
                <a:spcPts val="0"/>
              </a:spcAft>
              <a:buSzPts val="1800"/>
              <a:buFont typeface="Comfortaa"/>
              <a:buNone/>
              <a:defRPr sz="1800" b="1">
                <a:latin typeface="Comfortaa"/>
                <a:ea typeface="Comfortaa"/>
                <a:cs typeface="Comfortaa"/>
                <a:sym typeface="Comfortaa"/>
              </a:defRPr>
            </a:lvl6pPr>
            <a:lvl7pPr lvl="6" algn="ctr">
              <a:lnSpc>
                <a:spcPct val="100000"/>
              </a:lnSpc>
              <a:spcBef>
                <a:spcPts val="0"/>
              </a:spcBef>
              <a:spcAft>
                <a:spcPts val="0"/>
              </a:spcAft>
              <a:buSzPts val="1800"/>
              <a:buFont typeface="Comfortaa"/>
              <a:buNone/>
              <a:defRPr sz="1800" b="1">
                <a:latin typeface="Comfortaa"/>
                <a:ea typeface="Comfortaa"/>
                <a:cs typeface="Comfortaa"/>
                <a:sym typeface="Comfortaa"/>
              </a:defRPr>
            </a:lvl7pPr>
            <a:lvl8pPr lvl="7" algn="ctr">
              <a:lnSpc>
                <a:spcPct val="100000"/>
              </a:lnSpc>
              <a:spcBef>
                <a:spcPts val="0"/>
              </a:spcBef>
              <a:spcAft>
                <a:spcPts val="0"/>
              </a:spcAft>
              <a:buSzPts val="1800"/>
              <a:buFont typeface="Comfortaa"/>
              <a:buNone/>
              <a:defRPr sz="1800" b="1">
                <a:latin typeface="Comfortaa"/>
                <a:ea typeface="Comfortaa"/>
                <a:cs typeface="Comfortaa"/>
                <a:sym typeface="Comfortaa"/>
              </a:defRPr>
            </a:lvl8pPr>
            <a:lvl9pPr lvl="8" algn="ctr">
              <a:lnSpc>
                <a:spcPct val="100000"/>
              </a:lnSpc>
              <a:spcBef>
                <a:spcPts val="0"/>
              </a:spcBef>
              <a:spcAft>
                <a:spcPts val="0"/>
              </a:spcAft>
              <a:buSzPts val="1800"/>
              <a:buFont typeface="Comfortaa"/>
              <a:buNone/>
              <a:defRPr sz="1800" b="1">
                <a:latin typeface="Comfortaa"/>
                <a:ea typeface="Comfortaa"/>
                <a:cs typeface="Comfortaa"/>
                <a:sym typeface="Comfortaa"/>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475"/>
        <p:cNvGrpSpPr/>
        <p:nvPr/>
      </p:nvGrpSpPr>
      <p:grpSpPr>
        <a:xfrm>
          <a:off x="0" y="0"/>
          <a:ext cx="0" cy="0"/>
          <a:chOff x="0" y="0"/>
          <a:chExt cx="0" cy="0"/>
        </a:xfrm>
      </p:grpSpPr>
      <p:sp>
        <p:nvSpPr>
          <p:cNvPr id="476" name="Google Shape;476;p21"/>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1"/>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8" name="Google Shape;478;p21"/>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479" name="Google Shape;479;p21"/>
          <p:cNvSpPr txBox="1">
            <a:spLocks noGrp="1"/>
          </p:cNvSpPr>
          <p:nvPr>
            <p:ph type="subTitle" idx="1"/>
          </p:nvPr>
        </p:nvSpPr>
        <p:spPr>
          <a:xfrm>
            <a:off x="1001225" y="2872325"/>
            <a:ext cx="3782400" cy="876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0" name="Google Shape;480;p21"/>
          <p:cNvSpPr txBox="1">
            <a:spLocks noGrp="1"/>
          </p:cNvSpPr>
          <p:nvPr>
            <p:ph type="title"/>
          </p:nvPr>
        </p:nvSpPr>
        <p:spPr>
          <a:xfrm>
            <a:off x="1001223" y="1630575"/>
            <a:ext cx="3719100" cy="1203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81" name="Google Shape;481;p21"/>
          <p:cNvGrpSpPr/>
          <p:nvPr/>
        </p:nvGrpSpPr>
        <p:grpSpPr>
          <a:xfrm>
            <a:off x="715100" y="684700"/>
            <a:ext cx="286742" cy="288380"/>
            <a:chOff x="1578050" y="957175"/>
            <a:chExt cx="286742" cy="288380"/>
          </a:xfrm>
        </p:grpSpPr>
        <p:sp>
          <p:nvSpPr>
            <p:cNvPr id="482" name="Google Shape;482;p21"/>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1"/>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21"/>
          <p:cNvGrpSpPr/>
          <p:nvPr/>
        </p:nvGrpSpPr>
        <p:grpSpPr>
          <a:xfrm flipH="1">
            <a:off x="8142150" y="581838"/>
            <a:ext cx="286742" cy="288380"/>
            <a:chOff x="1578050" y="957175"/>
            <a:chExt cx="286742" cy="288380"/>
          </a:xfrm>
        </p:grpSpPr>
        <p:sp>
          <p:nvSpPr>
            <p:cNvPr id="485" name="Google Shape;485;p21"/>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1"/>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21"/>
          <p:cNvGrpSpPr/>
          <p:nvPr/>
        </p:nvGrpSpPr>
        <p:grpSpPr>
          <a:xfrm>
            <a:off x="8142150" y="4128300"/>
            <a:ext cx="286742" cy="288380"/>
            <a:chOff x="1578050" y="957175"/>
            <a:chExt cx="286742" cy="288380"/>
          </a:xfrm>
        </p:grpSpPr>
        <p:sp>
          <p:nvSpPr>
            <p:cNvPr id="488" name="Google Shape;488;p21"/>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21"/>
          <p:cNvGrpSpPr/>
          <p:nvPr/>
        </p:nvGrpSpPr>
        <p:grpSpPr>
          <a:xfrm flipH="1">
            <a:off x="641550" y="4193050"/>
            <a:ext cx="286742" cy="288380"/>
            <a:chOff x="1578050" y="957175"/>
            <a:chExt cx="286742" cy="288380"/>
          </a:xfrm>
        </p:grpSpPr>
        <p:sp>
          <p:nvSpPr>
            <p:cNvPr id="491" name="Google Shape;491;p21"/>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1"/>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493"/>
        <p:cNvGrpSpPr/>
        <p:nvPr/>
      </p:nvGrpSpPr>
      <p:grpSpPr>
        <a:xfrm>
          <a:off x="0" y="0"/>
          <a:ext cx="0" cy="0"/>
          <a:chOff x="0" y="0"/>
          <a:chExt cx="0" cy="0"/>
        </a:xfrm>
      </p:grpSpPr>
      <p:sp>
        <p:nvSpPr>
          <p:cNvPr id="494" name="Google Shape;494;p22"/>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2"/>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6" name="Google Shape;496;p22"/>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497" name="Google Shape;497;p22"/>
          <p:cNvSpPr txBox="1">
            <a:spLocks noGrp="1"/>
          </p:cNvSpPr>
          <p:nvPr>
            <p:ph type="subTitle" idx="1"/>
          </p:nvPr>
        </p:nvSpPr>
        <p:spPr>
          <a:xfrm>
            <a:off x="2442200" y="3012025"/>
            <a:ext cx="4059600" cy="876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8" name="Google Shape;498;p22"/>
          <p:cNvSpPr txBox="1">
            <a:spLocks noGrp="1"/>
          </p:cNvSpPr>
          <p:nvPr>
            <p:ph type="title"/>
          </p:nvPr>
        </p:nvSpPr>
        <p:spPr>
          <a:xfrm>
            <a:off x="2502500" y="1696625"/>
            <a:ext cx="3939000" cy="1203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9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99" name="Google Shape;499;p22"/>
          <p:cNvGrpSpPr/>
          <p:nvPr/>
        </p:nvGrpSpPr>
        <p:grpSpPr>
          <a:xfrm flipH="1">
            <a:off x="6005150" y="797288"/>
            <a:ext cx="286742" cy="288380"/>
            <a:chOff x="1578050" y="957175"/>
            <a:chExt cx="286742" cy="288380"/>
          </a:xfrm>
        </p:grpSpPr>
        <p:sp>
          <p:nvSpPr>
            <p:cNvPr id="500" name="Google Shape;500;p22"/>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2"/>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22"/>
          <p:cNvGrpSpPr/>
          <p:nvPr/>
        </p:nvGrpSpPr>
        <p:grpSpPr>
          <a:xfrm>
            <a:off x="2668250" y="963975"/>
            <a:ext cx="286742" cy="288380"/>
            <a:chOff x="1578050" y="957175"/>
            <a:chExt cx="286742" cy="288380"/>
          </a:xfrm>
        </p:grpSpPr>
        <p:sp>
          <p:nvSpPr>
            <p:cNvPr id="503" name="Google Shape;503;p22"/>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2"/>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22"/>
          <p:cNvGrpSpPr/>
          <p:nvPr/>
        </p:nvGrpSpPr>
        <p:grpSpPr>
          <a:xfrm>
            <a:off x="6965875" y="3817100"/>
            <a:ext cx="286742" cy="288380"/>
            <a:chOff x="1578050" y="957175"/>
            <a:chExt cx="286742" cy="288380"/>
          </a:xfrm>
        </p:grpSpPr>
        <p:sp>
          <p:nvSpPr>
            <p:cNvPr id="506" name="Google Shape;506;p22"/>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22"/>
          <p:cNvGrpSpPr/>
          <p:nvPr/>
        </p:nvGrpSpPr>
        <p:grpSpPr>
          <a:xfrm flipH="1">
            <a:off x="1462900" y="4248875"/>
            <a:ext cx="286742" cy="288380"/>
            <a:chOff x="1578050" y="957175"/>
            <a:chExt cx="286742" cy="288380"/>
          </a:xfrm>
        </p:grpSpPr>
        <p:sp>
          <p:nvSpPr>
            <p:cNvPr id="509" name="Google Shape;509;p22"/>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2"/>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556"/>
        <p:cNvGrpSpPr/>
        <p:nvPr/>
      </p:nvGrpSpPr>
      <p:grpSpPr>
        <a:xfrm>
          <a:off x="0" y="0"/>
          <a:ext cx="0" cy="0"/>
          <a:chOff x="0" y="0"/>
          <a:chExt cx="0" cy="0"/>
        </a:xfrm>
      </p:grpSpPr>
      <p:sp>
        <p:nvSpPr>
          <p:cNvPr id="557" name="Google Shape;557;p26"/>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6"/>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59" name="Google Shape;559;p26"/>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560" name="Google Shape;560;p26"/>
          <p:cNvSpPr txBox="1">
            <a:spLocks noGrp="1"/>
          </p:cNvSpPr>
          <p:nvPr>
            <p:ph type="title"/>
          </p:nvPr>
        </p:nvSpPr>
        <p:spPr>
          <a:xfrm>
            <a:off x="720000" y="279886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61" name="Google Shape;561;p26"/>
          <p:cNvSpPr txBox="1">
            <a:spLocks noGrp="1"/>
          </p:cNvSpPr>
          <p:nvPr>
            <p:ph type="subTitle" idx="1"/>
          </p:nvPr>
        </p:nvSpPr>
        <p:spPr>
          <a:xfrm>
            <a:off x="720000" y="330918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2" name="Google Shape;562;p26"/>
          <p:cNvSpPr txBox="1">
            <a:spLocks noGrp="1"/>
          </p:cNvSpPr>
          <p:nvPr>
            <p:ph type="title" idx="2"/>
          </p:nvPr>
        </p:nvSpPr>
        <p:spPr>
          <a:xfrm>
            <a:off x="3403800" y="279886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63" name="Google Shape;563;p26"/>
          <p:cNvSpPr txBox="1">
            <a:spLocks noGrp="1"/>
          </p:cNvSpPr>
          <p:nvPr>
            <p:ph type="subTitle" idx="3"/>
          </p:nvPr>
        </p:nvSpPr>
        <p:spPr>
          <a:xfrm>
            <a:off x="3403800" y="330918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4" name="Google Shape;564;p26"/>
          <p:cNvSpPr txBox="1">
            <a:spLocks noGrp="1"/>
          </p:cNvSpPr>
          <p:nvPr>
            <p:ph type="title" idx="4"/>
          </p:nvPr>
        </p:nvSpPr>
        <p:spPr>
          <a:xfrm>
            <a:off x="6087600" y="279886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65" name="Google Shape;565;p26"/>
          <p:cNvSpPr txBox="1">
            <a:spLocks noGrp="1"/>
          </p:cNvSpPr>
          <p:nvPr>
            <p:ph type="subTitle" idx="5"/>
          </p:nvPr>
        </p:nvSpPr>
        <p:spPr>
          <a:xfrm>
            <a:off x="6087600" y="330918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6" name="Google Shape;566;p26"/>
          <p:cNvSpPr txBox="1">
            <a:spLocks noGrp="1"/>
          </p:cNvSpPr>
          <p:nvPr>
            <p:ph type="title" idx="6"/>
          </p:nvPr>
        </p:nvSpPr>
        <p:spPr>
          <a:xfrm>
            <a:off x="720000" y="5758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67" name="Google Shape;567;p26"/>
          <p:cNvGrpSpPr/>
          <p:nvPr/>
        </p:nvGrpSpPr>
        <p:grpSpPr>
          <a:xfrm rot="10800000" flipH="1">
            <a:off x="268900" y="4804903"/>
            <a:ext cx="188000" cy="189525"/>
            <a:chOff x="1892850" y="1267800"/>
            <a:chExt cx="188000" cy="189525"/>
          </a:xfrm>
        </p:grpSpPr>
        <p:sp>
          <p:nvSpPr>
            <p:cNvPr id="568" name="Google Shape;568;p26"/>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6"/>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6"/>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26"/>
          <p:cNvGrpSpPr/>
          <p:nvPr/>
        </p:nvGrpSpPr>
        <p:grpSpPr>
          <a:xfrm rot="10800000">
            <a:off x="8805640" y="239869"/>
            <a:ext cx="236932" cy="237919"/>
            <a:chOff x="8805640" y="4715765"/>
            <a:chExt cx="236932" cy="237919"/>
          </a:xfrm>
        </p:grpSpPr>
        <p:sp>
          <p:nvSpPr>
            <p:cNvPr id="572" name="Google Shape;572;p26"/>
            <p:cNvSpPr/>
            <p:nvPr/>
          </p:nvSpPr>
          <p:spPr>
            <a:xfrm rot="-1067614">
              <a:off x="8830102" y="4739958"/>
              <a:ext cx="188007" cy="189532"/>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rot="-1067614">
              <a:off x="8889741" y="4822301"/>
              <a:ext cx="13926" cy="35001"/>
            </a:xfrm>
            <a:custGeom>
              <a:avLst/>
              <a:gdLst/>
              <a:ahLst/>
              <a:cxnLst/>
              <a:rect l="l" t="t" r="r" b="b"/>
              <a:pathLst>
                <a:path w="557" h="1400" fill="none" extrusionOk="0">
                  <a:moveTo>
                    <a:pt x="0" y="1"/>
                  </a:moveTo>
                  <a:cubicBezTo>
                    <a:pt x="186" y="467"/>
                    <a:pt x="371" y="933"/>
                    <a:pt x="557" y="1400"/>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rot="-1067614">
              <a:off x="8910514" y="4806743"/>
              <a:ext cx="15576" cy="35451"/>
            </a:xfrm>
            <a:custGeom>
              <a:avLst/>
              <a:gdLst/>
              <a:ahLst/>
              <a:cxnLst/>
              <a:rect l="l" t="t" r="r" b="b"/>
              <a:pathLst>
                <a:path w="623" h="1418" fill="none" extrusionOk="0">
                  <a:moveTo>
                    <a:pt x="1" y="0"/>
                  </a:moveTo>
                  <a:cubicBezTo>
                    <a:pt x="279" y="436"/>
                    <a:pt x="491" y="916"/>
                    <a:pt x="622" y="1418"/>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26"/>
          <p:cNvGrpSpPr/>
          <p:nvPr/>
        </p:nvGrpSpPr>
        <p:grpSpPr>
          <a:xfrm rot="10800000" flipH="1">
            <a:off x="170015" y="199125"/>
            <a:ext cx="238626" cy="239585"/>
            <a:chOff x="170015" y="4754843"/>
            <a:chExt cx="238626" cy="239585"/>
          </a:xfrm>
        </p:grpSpPr>
        <p:sp>
          <p:nvSpPr>
            <p:cNvPr id="576" name="Google Shape;576;p26"/>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26"/>
          <p:cNvGrpSpPr/>
          <p:nvPr/>
        </p:nvGrpSpPr>
        <p:grpSpPr>
          <a:xfrm>
            <a:off x="7489100" y="626600"/>
            <a:ext cx="188000" cy="189525"/>
            <a:chOff x="977775" y="1330900"/>
            <a:chExt cx="188000" cy="189525"/>
          </a:xfrm>
        </p:grpSpPr>
        <p:sp>
          <p:nvSpPr>
            <p:cNvPr id="580" name="Google Shape;580;p26"/>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6"/>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6"/>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26"/>
          <p:cNvGrpSpPr/>
          <p:nvPr/>
        </p:nvGrpSpPr>
        <p:grpSpPr>
          <a:xfrm>
            <a:off x="8113450" y="682450"/>
            <a:ext cx="188000" cy="189525"/>
            <a:chOff x="977775" y="1330900"/>
            <a:chExt cx="188000" cy="189525"/>
          </a:xfrm>
        </p:grpSpPr>
        <p:sp>
          <p:nvSpPr>
            <p:cNvPr id="584" name="Google Shape;584;p26"/>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6"/>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6"/>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26"/>
          <p:cNvGrpSpPr/>
          <p:nvPr/>
        </p:nvGrpSpPr>
        <p:grpSpPr>
          <a:xfrm>
            <a:off x="7677100" y="973588"/>
            <a:ext cx="188000" cy="189525"/>
            <a:chOff x="977775" y="1330900"/>
            <a:chExt cx="188000" cy="189525"/>
          </a:xfrm>
        </p:grpSpPr>
        <p:sp>
          <p:nvSpPr>
            <p:cNvPr id="588" name="Google Shape;588;p26"/>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6"/>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6"/>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662"/>
        <p:cNvGrpSpPr/>
        <p:nvPr/>
      </p:nvGrpSpPr>
      <p:grpSpPr>
        <a:xfrm>
          <a:off x="0" y="0"/>
          <a:ext cx="0" cy="0"/>
          <a:chOff x="0" y="0"/>
          <a:chExt cx="0" cy="0"/>
        </a:xfrm>
      </p:grpSpPr>
      <p:sp>
        <p:nvSpPr>
          <p:cNvPr id="663" name="Google Shape;663;p30"/>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65" name="Google Shape;665;p30"/>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666" name="Google Shape;666;p30"/>
          <p:cNvSpPr txBox="1">
            <a:spLocks noGrp="1"/>
          </p:cNvSpPr>
          <p:nvPr>
            <p:ph type="title"/>
          </p:nvPr>
        </p:nvSpPr>
        <p:spPr>
          <a:xfrm>
            <a:off x="394375" y="1682850"/>
            <a:ext cx="22776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67" name="Google Shape;667;p30"/>
          <p:cNvSpPr txBox="1">
            <a:spLocks noGrp="1"/>
          </p:cNvSpPr>
          <p:nvPr>
            <p:ph type="subTitle" idx="1"/>
          </p:nvPr>
        </p:nvSpPr>
        <p:spPr>
          <a:xfrm>
            <a:off x="601075" y="2193175"/>
            <a:ext cx="20709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8" name="Google Shape;668;p30"/>
          <p:cNvSpPr txBox="1">
            <a:spLocks noGrp="1"/>
          </p:cNvSpPr>
          <p:nvPr>
            <p:ph type="title" idx="2"/>
          </p:nvPr>
        </p:nvSpPr>
        <p:spPr>
          <a:xfrm>
            <a:off x="6351280" y="1682850"/>
            <a:ext cx="2277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69" name="Google Shape;669;p30"/>
          <p:cNvSpPr txBox="1">
            <a:spLocks noGrp="1"/>
          </p:cNvSpPr>
          <p:nvPr>
            <p:ph type="subTitle" idx="3"/>
          </p:nvPr>
        </p:nvSpPr>
        <p:spPr>
          <a:xfrm>
            <a:off x="6357994" y="2193175"/>
            <a:ext cx="20709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0" name="Google Shape;670;p30"/>
          <p:cNvSpPr txBox="1">
            <a:spLocks noGrp="1"/>
          </p:cNvSpPr>
          <p:nvPr>
            <p:ph type="title" idx="4"/>
          </p:nvPr>
        </p:nvSpPr>
        <p:spPr>
          <a:xfrm>
            <a:off x="394375" y="3116250"/>
            <a:ext cx="22776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71" name="Google Shape;671;p30"/>
          <p:cNvSpPr txBox="1">
            <a:spLocks noGrp="1"/>
          </p:cNvSpPr>
          <p:nvPr>
            <p:ph type="subTitle" idx="5"/>
          </p:nvPr>
        </p:nvSpPr>
        <p:spPr>
          <a:xfrm>
            <a:off x="601075" y="3626575"/>
            <a:ext cx="20709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2" name="Google Shape;672;p30"/>
          <p:cNvSpPr txBox="1">
            <a:spLocks noGrp="1"/>
          </p:cNvSpPr>
          <p:nvPr>
            <p:ph type="title" idx="6"/>
          </p:nvPr>
        </p:nvSpPr>
        <p:spPr>
          <a:xfrm>
            <a:off x="6351280" y="3116250"/>
            <a:ext cx="2277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73" name="Google Shape;673;p30"/>
          <p:cNvSpPr txBox="1">
            <a:spLocks noGrp="1"/>
          </p:cNvSpPr>
          <p:nvPr>
            <p:ph type="subTitle" idx="7"/>
          </p:nvPr>
        </p:nvSpPr>
        <p:spPr>
          <a:xfrm>
            <a:off x="6357994" y="3626575"/>
            <a:ext cx="20709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4" name="Google Shape;674;p30"/>
          <p:cNvSpPr txBox="1">
            <a:spLocks noGrp="1"/>
          </p:cNvSpPr>
          <p:nvPr>
            <p:ph type="title" idx="8"/>
          </p:nvPr>
        </p:nvSpPr>
        <p:spPr>
          <a:xfrm>
            <a:off x="720000" y="58437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75" name="Google Shape;675;p30"/>
          <p:cNvGrpSpPr/>
          <p:nvPr/>
        </p:nvGrpSpPr>
        <p:grpSpPr>
          <a:xfrm>
            <a:off x="268900" y="199125"/>
            <a:ext cx="188000" cy="189525"/>
            <a:chOff x="1892850" y="1267800"/>
            <a:chExt cx="188000" cy="189525"/>
          </a:xfrm>
        </p:grpSpPr>
        <p:sp>
          <p:nvSpPr>
            <p:cNvPr id="676" name="Google Shape;676;p30"/>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0"/>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30"/>
          <p:cNvGrpSpPr/>
          <p:nvPr/>
        </p:nvGrpSpPr>
        <p:grpSpPr>
          <a:xfrm flipH="1">
            <a:off x="8805640" y="4715765"/>
            <a:ext cx="236932" cy="237919"/>
            <a:chOff x="8805640" y="4715765"/>
            <a:chExt cx="236932" cy="237919"/>
          </a:xfrm>
        </p:grpSpPr>
        <p:sp>
          <p:nvSpPr>
            <p:cNvPr id="680" name="Google Shape;680;p30"/>
            <p:cNvSpPr/>
            <p:nvPr/>
          </p:nvSpPr>
          <p:spPr>
            <a:xfrm rot="-1067614">
              <a:off x="8830102" y="4739958"/>
              <a:ext cx="188007" cy="189532"/>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0"/>
            <p:cNvSpPr/>
            <p:nvPr/>
          </p:nvSpPr>
          <p:spPr>
            <a:xfrm rot="-1067614">
              <a:off x="8889741" y="4822301"/>
              <a:ext cx="13926" cy="35001"/>
            </a:xfrm>
            <a:custGeom>
              <a:avLst/>
              <a:gdLst/>
              <a:ahLst/>
              <a:cxnLst/>
              <a:rect l="l" t="t" r="r" b="b"/>
              <a:pathLst>
                <a:path w="557" h="1400" fill="none" extrusionOk="0">
                  <a:moveTo>
                    <a:pt x="0" y="1"/>
                  </a:moveTo>
                  <a:cubicBezTo>
                    <a:pt x="186" y="467"/>
                    <a:pt x="371" y="933"/>
                    <a:pt x="557" y="1400"/>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0"/>
            <p:cNvSpPr/>
            <p:nvPr/>
          </p:nvSpPr>
          <p:spPr>
            <a:xfrm rot="-1067614">
              <a:off x="8910514" y="4806743"/>
              <a:ext cx="15576" cy="35451"/>
            </a:xfrm>
            <a:custGeom>
              <a:avLst/>
              <a:gdLst/>
              <a:ahLst/>
              <a:cxnLst/>
              <a:rect l="l" t="t" r="r" b="b"/>
              <a:pathLst>
                <a:path w="623" h="1418" fill="none" extrusionOk="0">
                  <a:moveTo>
                    <a:pt x="1" y="0"/>
                  </a:moveTo>
                  <a:cubicBezTo>
                    <a:pt x="279" y="436"/>
                    <a:pt x="491" y="916"/>
                    <a:pt x="622" y="1418"/>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30"/>
          <p:cNvGrpSpPr/>
          <p:nvPr/>
        </p:nvGrpSpPr>
        <p:grpSpPr>
          <a:xfrm>
            <a:off x="170015" y="4754843"/>
            <a:ext cx="238626" cy="239585"/>
            <a:chOff x="170015" y="4754843"/>
            <a:chExt cx="238626" cy="239585"/>
          </a:xfrm>
        </p:grpSpPr>
        <p:sp>
          <p:nvSpPr>
            <p:cNvPr id="684" name="Google Shape;684;p30"/>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0"/>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743"/>
        <p:cNvGrpSpPr/>
        <p:nvPr/>
      </p:nvGrpSpPr>
      <p:grpSpPr>
        <a:xfrm>
          <a:off x="0" y="0"/>
          <a:ext cx="0" cy="0"/>
          <a:chOff x="0" y="0"/>
          <a:chExt cx="0" cy="0"/>
        </a:xfrm>
      </p:grpSpPr>
      <p:sp>
        <p:nvSpPr>
          <p:cNvPr id="744" name="Google Shape;744;p33"/>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46" name="Google Shape;746;p33"/>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747" name="Google Shape;747;p33"/>
          <p:cNvSpPr txBox="1">
            <a:spLocks noGrp="1"/>
          </p:cNvSpPr>
          <p:nvPr>
            <p:ph type="ctrTitle"/>
          </p:nvPr>
        </p:nvSpPr>
        <p:spPr>
          <a:xfrm>
            <a:off x="3485025" y="824975"/>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48" name="Google Shape;748;p33"/>
          <p:cNvSpPr txBox="1">
            <a:spLocks noGrp="1"/>
          </p:cNvSpPr>
          <p:nvPr>
            <p:ph type="subTitle" idx="1"/>
          </p:nvPr>
        </p:nvSpPr>
        <p:spPr>
          <a:xfrm>
            <a:off x="3480150" y="1856950"/>
            <a:ext cx="4293900" cy="81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749" name="Google Shape;749;p33"/>
          <p:cNvGrpSpPr/>
          <p:nvPr/>
        </p:nvGrpSpPr>
        <p:grpSpPr>
          <a:xfrm>
            <a:off x="268900" y="199125"/>
            <a:ext cx="188000" cy="189525"/>
            <a:chOff x="1892850" y="1267800"/>
            <a:chExt cx="188000" cy="189525"/>
          </a:xfrm>
        </p:grpSpPr>
        <p:sp>
          <p:nvSpPr>
            <p:cNvPr id="750" name="Google Shape;750;p33"/>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3"/>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3"/>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33"/>
          <p:cNvGrpSpPr/>
          <p:nvPr/>
        </p:nvGrpSpPr>
        <p:grpSpPr>
          <a:xfrm flipH="1">
            <a:off x="8805640" y="4715765"/>
            <a:ext cx="236932" cy="237919"/>
            <a:chOff x="8805640" y="4715765"/>
            <a:chExt cx="236932" cy="237919"/>
          </a:xfrm>
        </p:grpSpPr>
        <p:sp>
          <p:nvSpPr>
            <p:cNvPr id="754" name="Google Shape;754;p33"/>
            <p:cNvSpPr/>
            <p:nvPr/>
          </p:nvSpPr>
          <p:spPr>
            <a:xfrm rot="-1067614">
              <a:off x="8830102" y="4739958"/>
              <a:ext cx="188007" cy="189532"/>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3"/>
            <p:cNvSpPr/>
            <p:nvPr/>
          </p:nvSpPr>
          <p:spPr>
            <a:xfrm rot="-1067614">
              <a:off x="8889741" y="4822301"/>
              <a:ext cx="13926" cy="35001"/>
            </a:xfrm>
            <a:custGeom>
              <a:avLst/>
              <a:gdLst/>
              <a:ahLst/>
              <a:cxnLst/>
              <a:rect l="l" t="t" r="r" b="b"/>
              <a:pathLst>
                <a:path w="557" h="1400" fill="none" extrusionOk="0">
                  <a:moveTo>
                    <a:pt x="0" y="1"/>
                  </a:moveTo>
                  <a:cubicBezTo>
                    <a:pt x="186" y="467"/>
                    <a:pt x="371" y="933"/>
                    <a:pt x="557" y="1400"/>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3"/>
            <p:cNvSpPr/>
            <p:nvPr/>
          </p:nvSpPr>
          <p:spPr>
            <a:xfrm rot="-1067614">
              <a:off x="8910514" y="4806743"/>
              <a:ext cx="15576" cy="35451"/>
            </a:xfrm>
            <a:custGeom>
              <a:avLst/>
              <a:gdLst/>
              <a:ahLst/>
              <a:cxnLst/>
              <a:rect l="l" t="t" r="r" b="b"/>
              <a:pathLst>
                <a:path w="623" h="1418" fill="none" extrusionOk="0">
                  <a:moveTo>
                    <a:pt x="1" y="0"/>
                  </a:moveTo>
                  <a:cubicBezTo>
                    <a:pt x="279" y="436"/>
                    <a:pt x="491" y="916"/>
                    <a:pt x="622" y="1418"/>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33"/>
          <p:cNvGrpSpPr/>
          <p:nvPr/>
        </p:nvGrpSpPr>
        <p:grpSpPr>
          <a:xfrm>
            <a:off x="170015" y="4754843"/>
            <a:ext cx="238626" cy="239585"/>
            <a:chOff x="170015" y="4754843"/>
            <a:chExt cx="238626" cy="239585"/>
          </a:xfrm>
        </p:grpSpPr>
        <p:sp>
          <p:nvSpPr>
            <p:cNvPr id="758" name="Google Shape;758;p33"/>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3"/>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3"/>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 name="Google Shape;761;p33"/>
          <p:cNvSpPr txBox="1"/>
          <p:nvPr/>
        </p:nvSpPr>
        <p:spPr>
          <a:xfrm>
            <a:off x="3419450" y="3304416"/>
            <a:ext cx="43869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rgbClr val="000000"/>
                </a:solidFill>
                <a:latin typeface="Exo 2"/>
                <a:ea typeface="Exo 2"/>
                <a:cs typeface="Exo 2"/>
                <a:sym typeface="Exo 2"/>
              </a:rPr>
              <a:t>CREDITS: This presentation template was created by </a:t>
            </a:r>
            <a:r>
              <a:rPr lang="en" sz="1000">
                <a:solidFill>
                  <a:srgbClr val="000000"/>
                </a:solidFill>
                <a:uFill>
                  <a:noFill/>
                </a:uFill>
                <a:latin typeface="Exo 2"/>
                <a:ea typeface="Exo 2"/>
                <a:cs typeface="Exo 2"/>
                <a:sym typeface="Exo 2"/>
                <a:hlinkClick r:id="rId3">
                  <a:extLst>
                    <a:ext uri="{A12FA001-AC4F-418D-AE19-62706E023703}">
                      <ahyp:hlinkClr xmlns:ahyp="http://schemas.microsoft.com/office/drawing/2018/hyperlinkcolor" val="tx"/>
                    </a:ext>
                  </a:extLst>
                </a:hlinkClick>
              </a:rPr>
              <a:t>Slidesgo</a:t>
            </a:r>
            <a:r>
              <a:rPr lang="en" sz="1000">
                <a:solidFill>
                  <a:srgbClr val="000000"/>
                </a:solidFill>
                <a:latin typeface="Exo 2"/>
                <a:ea typeface="Exo 2"/>
                <a:cs typeface="Exo 2"/>
                <a:sym typeface="Exo 2"/>
              </a:rPr>
              <a:t>, including icons by </a:t>
            </a:r>
            <a:r>
              <a:rPr lang="en" sz="1000">
                <a:solidFill>
                  <a:srgbClr val="000000"/>
                </a:solidFill>
                <a:uFill>
                  <a:noFill/>
                </a:uFill>
                <a:latin typeface="Exo 2"/>
                <a:ea typeface="Exo 2"/>
                <a:cs typeface="Exo 2"/>
                <a:sym typeface="Exo 2"/>
                <a:hlinkClick r:id="rId4">
                  <a:extLst>
                    <a:ext uri="{A12FA001-AC4F-418D-AE19-62706E023703}">
                      <ahyp:hlinkClr xmlns:ahyp="http://schemas.microsoft.com/office/drawing/2018/hyperlinkcolor" val="tx"/>
                    </a:ext>
                  </a:extLst>
                </a:hlinkClick>
              </a:rPr>
              <a:t>Flaticon</a:t>
            </a:r>
            <a:r>
              <a:rPr lang="en" sz="1000">
                <a:solidFill>
                  <a:srgbClr val="000000"/>
                </a:solidFill>
                <a:latin typeface="Exo 2"/>
                <a:ea typeface="Exo 2"/>
                <a:cs typeface="Exo 2"/>
                <a:sym typeface="Exo 2"/>
              </a:rPr>
              <a:t> and infographics &amp; images by </a:t>
            </a:r>
            <a:r>
              <a:rPr lang="en" sz="1000">
                <a:solidFill>
                  <a:srgbClr val="000000"/>
                </a:solidFill>
                <a:uFill>
                  <a:noFill/>
                </a:uFill>
                <a:latin typeface="Exo 2"/>
                <a:ea typeface="Exo 2"/>
                <a:cs typeface="Exo 2"/>
                <a:sym typeface="Exo 2"/>
                <a:hlinkClick r:id="rId5">
                  <a:extLst>
                    <a:ext uri="{A12FA001-AC4F-418D-AE19-62706E023703}">
                      <ahyp:hlinkClr xmlns:ahyp="http://schemas.microsoft.com/office/drawing/2018/hyperlinkcolor" val="tx"/>
                    </a:ext>
                  </a:extLst>
                </a:hlinkClick>
              </a:rPr>
              <a:t>Freepik</a:t>
            </a:r>
            <a:endParaRPr sz="1000">
              <a:solidFill>
                <a:srgbClr val="000000"/>
              </a:solidFill>
              <a:latin typeface="Exo 2"/>
              <a:ea typeface="Exo 2"/>
              <a:cs typeface="Exo 2"/>
              <a:sym typeface="Exo 2"/>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762"/>
        <p:cNvGrpSpPr/>
        <p:nvPr/>
      </p:nvGrpSpPr>
      <p:grpSpPr>
        <a:xfrm>
          <a:off x="0" y="0"/>
          <a:ext cx="0" cy="0"/>
          <a:chOff x="0" y="0"/>
          <a:chExt cx="0" cy="0"/>
        </a:xfrm>
      </p:grpSpPr>
      <p:sp>
        <p:nvSpPr>
          <p:cNvPr id="763" name="Google Shape;763;p34"/>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65" name="Google Shape;765;p34"/>
          <p:cNvPicPr preferRelativeResize="0"/>
          <p:nvPr/>
        </p:nvPicPr>
        <p:blipFill>
          <a:blip r:embed="rId2">
            <a:alphaModFix amt="58000"/>
          </a:blip>
          <a:stretch>
            <a:fillRect/>
          </a:stretch>
        </p:blipFill>
        <p:spPr>
          <a:xfrm>
            <a:off x="-14175" y="-15750"/>
            <a:ext cx="9294403" cy="5159402"/>
          </a:xfrm>
          <a:prstGeom prst="rect">
            <a:avLst/>
          </a:prstGeom>
          <a:noFill/>
          <a:ln>
            <a:noFill/>
          </a:ln>
        </p:spPr>
      </p:pic>
      <p:grpSp>
        <p:nvGrpSpPr>
          <p:cNvPr id="766" name="Google Shape;766;p34"/>
          <p:cNvGrpSpPr/>
          <p:nvPr/>
        </p:nvGrpSpPr>
        <p:grpSpPr>
          <a:xfrm flipH="1">
            <a:off x="8755687" y="199125"/>
            <a:ext cx="188000" cy="189525"/>
            <a:chOff x="1892850" y="1267800"/>
            <a:chExt cx="188000" cy="189525"/>
          </a:xfrm>
        </p:grpSpPr>
        <p:sp>
          <p:nvSpPr>
            <p:cNvPr id="767" name="Google Shape;767;p34"/>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34"/>
          <p:cNvGrpSpPr/>
          <p:nvPr/>
        </p:nvGrpSpPr>
        <p:grpSpPr>
          <a:xfrm>
            <a:off x="170015" y="4715765"/>
            <a:ext cx="236932" cy="237919"/>
            <a:chOff x="8805640" y="4715765"/>
            <a:chExt cx="236932" cy="237919"/>
          </a:xfrm>
        </p:grpSpPr>
        <p:sp>
          <p:nvSpPr>
            <p:cNvPr id="771" name="Google Shape;771;p34"/>
            <p:cNvSpPr/>
            <p:nvPr/>
          </p:nvSpPr>
          <p:spPr>
            <a:xfrm rot="-1067614">
              <a:off x="8830102" y="4739958"/>
              <a:ext cx="188007" cy="189532"/>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rot="-1067614">
              <a:off x="8889741" y="4822301"/>
              <a:ext cx="13926" cy="35001"/>
            </a:xfrm>
            <a:custGeom>
              <a:avLst/>
              <a:gdLst/>
              <a:ahLst/>
              <a:cxnLst/>
              <a:rect l="l" t="t" r="r" b="b"/>
              <a:pathLst>
                <a:path w="557" h="1400" fill="none" extrusionOk="0">
                  <a:moveTo>
                    <a:pt x="0" y="1"/>
                  </a:moveTo>
                  <a:cubicBezTo>
                    <a:pt x="186" y="467"/>
                    <a:pt x="371" y="933"/>
                    <a:pt x="557" y="1400"/>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rot="-1067614">
              <a:off x="8910514" y="4806743"/>
              <a:ext cx="15576" cy="35451"/>
            </a:xfrm>
            <a:custGeom>
              <a:avLst/>
              <a:gdLst/>
              <a:ahLst/>
              <a:cxnLst/>
              <a:rect l="l" t="t" r="r" b="b"/>
              <a:pathLst>
                <a:path w="623" h="1418" fill="none" extrusionOk="0">
                  <a:moveTo>
                    <a:pt x="1" y="0"/>
                  </a:moveTo>
                  <a:cubicBezTo>
                    <a:pt x="279" y="436"/>
                    <a:pt x="491" y="916"/>
                    <a:pt x="622" y="1418"/>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34"/>
          <p:cNvGrpSpPr/>
          <p:nvPr/>
        </p:nvGrpSpPr>
        <p:grpSpPr>
          <a:xfrm flipH="1">
            <a:off x="8803946" y="4754843"/>
            <a:ext cx="238626" cy="239585"/>
            <a:chOff x="170015" y="4754843"/>
            <a:chExt cx="238626" cy="239585"/>
          </a:xfrm>
        </p:grpSpPr>
        <p:sp>
          <p:nvSpPr>
            <p:cNvPr id="775" name="Google Shape;775;p34"/>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34"/>
          <p:cNvGrpSpPr/>
          <p:nvPr/>
        </p:nvGrpSpPr>
        <p:grpSpPr>
          <a:xfrm flipH="1">
            <a:off x="169171" y="174093"/>
            <a:ext cx="238626" cy="239585"/>
            <a:chOff x="170015" y="4754843"/>
            <a:chExt cx="238626" cy="239585"/>
          </a:xfrm>
        </p:grpSpPr>
        <p:sp>
          <p:nvSpPr>
            <p:cNvPr id="779" name="Google Shape;779;p34"/>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82"/>
        <p:cNvGrpSpPr/>
        <p:nvPr/>
      </p:nvGrpSpPr>
      <p:grpSpPr>
        <a:xfrm>
          <a:off x="0" y="0"/>
          <a:ext cx="0" cy="0"/>
          <a:chOff x="0" y="0"/>
          <a:chExt cx="0" cy="0"/>
        </a:xfrm>
      </p:grpSpPr>
      <p:sp>
        <p:nvSpPr>
          <p:cNvPr id="783" name="Google Shape;783;p35"/>
          <p:cNvSpPr/>
          <p:nvPr/>
        </p:nvSpPr>
        <p:spPr>
          <a:xfrm>
            <a:off x="-25775" y="-15750"/>
            <a:ext cx="9306000" cy="5159400"/>
          </a:xfrm>
          <a:prstGeom prst="roundRect">
            <a:avLst>
              <a:gd name="adj" fmla="val 0"/>
            </a:avLst>
          </a:prstGeom>
          <a:solidFill>
            <a:schemeClr val="l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85" name="Google Shape;785;p35"/>
          <p:cNvPicPr preferRelativeResize="0"/>
          <p:nvPr/>
        </p:nvPicPr>
        <p:blipFill>
          <a:blip r:embed="rId2">
            <a:alphaModFix amt="58000"/>
          </a:blip>
          <a:stretch>
            <a:fillRect/>
          </a:stretch>
        </p:blipFill>
        <p:spPr>
          <a:xfrm>
            <a:off x="-14175" y="150"/>
            <a:ext cx="9294403" cy="5143501"/>
          </a:xfrm>
          <a:prstGeom prst="rect">
            <a:avLst/>
          </a:prstGeom>
          <a:noFill/>
          <a:ln>
            <a:noFill/>
          </a:ln>
        </p:spPr>
      </p:pic>
      <p:grpSp>
        <p:nvGrpSpPr>
          <p:cNvPr id="786" name="Google Shape;786;p35"/>
          <p:cNvGrpSpPr/>
          <p:nvPr/>
        </p:nvGrpSpPr>
        <p:grpSpPr>
          <a:xfrm flipH="1">
            <a:off x="8755687" y="199125"/>
            <a:ext cx="188000" cy="189525"/>
            <a:chOff x="1892850" y="1267800"/>
            <a:chExt cx="188000" cy="189525"/>
          </a:xfrm>
        </p:grpSpPr>
        <p:sp>
          <p:nvSpPr>
            <p:cNvPr id="787" name="Google Shape;787;p35"/>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35"/>
          <p:cNvGrpSpPr/>
          <p:nvPr/>
        </p:nvGrpSpPr>
        <p:grpSpPr>
          <a:xfrm>
            <a:off x="170015" y="4715765"/>
            <a:ext cx="236932" cy="237919"/>
            <a:chOff x="8805640" y="4715765"/>
            <a:chExt cx="236932" cy="237919"/>
          </a:xfrm>
        </p:grpSpPr>
        <p:sp>
          <p:nvSpPr>
            <p:cNvPr id="791" name="Google Shape;791;p35"/>
            <p:cNvSpPr/>
            <p:nvPr/>
          </p:nvSpPr>
          <p:spPr>
            <a:xfrm rot="-1067614">
              <a:off x="8830102" y="4739958"/>
              <a:ext cx="188007" cy="189532"/>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5"/>
            <p:cNvSpPr/>
            <p:nvPr/>
          </p:nvSpPr>
          <p:spPr>
            <a:xfrm rot="-1067614">
              <a:off x="8889741" y="4822301"/>
              <a:ext cx="13926" cy="35001"/>
            </a:xfrm>
            <a:custGeom>
              <a:avLst/>
              <a:gdLst/>
              <a:ahLst/>
              <a:cxnLst/>
              <a:rect l="l" t="t" r="r" b="b"/>
              <a:pathLst>
                <a:path w="557" h="1400" fill="none" extrusionOk="0">
                  <a:moveTo>
                    <a:pt x="0" y="1"/>
                  </a:moveTo>
                  <a:cubicBezTo>
                    <a:pt x="186" y="467"/>
                    <a:pt x="371" y="933"/>
                    <a:pt x="557" y="1400"/>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rot="-1067614">
              <a:off x="8910514" y="4806743"/>
              <a:ext cx="15576" cy="35451"/>
            </a:xfrm>
            <a:custGeom>
              <a:avLst/>
              <a:gdLst/>
              <a:ahLst/>
              <a:cxnLst/>
              <a:rect l="l" t="t" r="r" b="b"/>
              <a:pathLst>
                <a:path w="623" h="1418" fill="none" extrusionOk="0">
                  <a:moveTo>
                    <a:pt x="1" y="0"/>
                  </a:moveTo>
                  <a:cubicBezTo>
                    <a:pt x="279" y="436"/>
                    <a:pt x="491" y="916"/>
                    <a:pt x="622" y="1418"/>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35"/>
          <p:cNvGrpSpPr/>
          <p:nvPr/>
        </p:nvGrpSpPr>
        <p:grpSpPr>
          <a:xfrm flipH="1">
            <a:off x="8803946" y="4754843"/>
            <a:ext cx="238626" cy="239585"/>
            <a:chOff x="170015" y="4754843"/>
            <a:chExt cx="238626" cy="239585"/>
          </a:xfrm>
        </p:grpSpPr>
        <p:sp>
          <p:nvSpPr>
            <p:cNvPr id="795" name="Google Shape;795;p35"/>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35"/>
          <p:cNvGrpSpPr/>
          <p:nvPr/>
        </p:nvGrpSpPr>
        <p:grpSpPr>
          <a:xfrm flipH="1">
            <a:off x="169171" y="174093"/>
            <a:ext cx="238626" cy="239585"/>
            <a:chOff x="170015" y="4754843"/>
            <a:chExt cx="238626" cy="239585"/>
          </a:xfrm>
        </p:grpSpPr>
        <p:sp>
          <p:nvSpPr>
            <p:cNvPr id="799" name="Google Shape;799;p35"/>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5"/>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5"/>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687"/>
        <p:cNvGrpSpPr/>
        <p:nvPr/>
      </p:nvGrpSpPr>
      <p:grpSpPr>
        <a:xfrm>
          <a:off x="0" y="0"/>
          <a:ext cx="0" cy="0"/>
          <a:chOff x="0" y="0"/>
          <a:chExt cx="0" cy="0"/>
        </a:xfrm>
      </p:grpSpPr>
      <p:sp>
        <p:nvSpPr>
          <p:cNvPr id="688" name="Google Shape;688;p31"/>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0" name="Google Shape;690;p31"/>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691" name="Google Shape;691;p31"/>
          <p:cNvSpPr txBox="1">
            <a:spLocks noGrp="1"/>
          </p:cNvSpPr>
          <p:nvPr>
            <p:ph type="title"/>
          </p:nvPr>
        </p:nvSpPr>
        <p:spPr>
          <a:xfrm>
            <a:off x="1220825" y="1801400"/>
            <a:ext cx="2005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92" name="Google Shape;692;p31"/>
          <p:cNvSpPr txBox="1">
            <a:spLocks noGrp="1"/>
          </p:cNvSpPr>
          <p:nvPr>
            <p:ph type="subTitle" idx="1"/>
          </p:nvPr>
        </p:nvSpPr>
        <p:spPr>
          <a:xfrm>
            <a:off x="1220825" y="2311725"/>
            <a:ext cx="2005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3" name="Google Shape;693;p31"/>
          <p:cNvSpPr txBox="1">
            <a:spLocks noGrp="1"/>
          </p:cNvSpPr>
          <p:nvPr>
            <p:ph type="title" idx="2"/>
          </p:nvPr>
        </p:nvSpPr>
        <p:spPr>
          <a:xfrm>
            <a:off x="3569102" y="1801400"/>
            <a:ext cx="2005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94" name="Google Shape;694;p31"/>
          <p:cNvSpPr txBox="1">
            <a:spLocks noGrp="1"/>
          </p:cNvSpPr>
          <p:nvPr>
            <p:ph type="subTitle" idx="3"/>
          </p:nvPr>
        </p:nvSpPr>
        <p:spPr>
          <a:xfrm>
            <a:off x="3569102" y="2311725"/>
            <a:ext cx="2005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5" name="Google Shape;695;p31"/>
          <p:cNvSpPr txBox="1">
            <a:spLocks noGrp="1"/>
          </p:cNvSpPr>
          <p:nvPr>
            <p:ph type="title" idx="4"/>
          </p:nvPr>
        </p:nvSpPr>
        <p:spPr>
          <a:xfrm>
            <a:off x="1220825" y="3311000"/>
            <a:ext cx="2005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96" name="Google Shape;696;p31"/>
          <p:cNvSpPr txBox="1">
            <a:spLocks noGrp="1"/>
          </p:cNvSpPr>
          <p:nvPr>
            <p:ph type="subTitle" idx="5"/>
          </p:nvPr>
        </p:nvSpPr>
        <p:spPr>
          <a:xfrm>
            <a:off x="1220825" y="3821325"/>
            <a:ext cx="2005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7" name="Google Shape;697;p31"/>
          <p:cNvSpPr txBox="1">
            <a:spLocks noGrp="1"/>
          </p:cNvSpPr>
          <p:nvPr>
            <p:ph type="title" idx="6"/>
          </p:nvPr>
        </p:nvSpPr>
        <p:spPr>
          <a:xfrm>
            <a:off x="3569102" y="3311000"/>
            <a:ext cx="2005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98" name="Google Shape;698;p31"/>
          <p:cNvSpPr txBox="1">
            <a:spLocks noGrp="1"/>
          </p:cNvSpPr>
          <p:nvPr>
            <p:ph type="subTitle" idx="7"/>
          </p:nvPr>
        </p:nvSpPr>
        <p:spPr>
          <a:xfrm>
            <a:off x="3569102" y="3821325"/>
            <a:ext cx="2005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9" name="Google Shape;699;p31"/>
          <p:cNvSpPr txBox="1">
            <a:spLocks noGrp="1"/>
          </p:cNvSpPr>
          <p:nvPr>
            <p:ph type="title" idx="8"/>
          </p:nvPr>
        </p:nvSpPr>
        <p:spPr>
          <a:xfrm>
            <a:off x="5917384" y="1801400"/>
            <a:ext cx="2005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00" name="Google Shape;700;p31"/>
          <p:cNvSpPr txBox="1">
            <a:spLocks noGrp="1"/>
          </p:cNvSpPr>
          <p:nvPr>
            <p:ph type="subTitle" idx="9"/>
          </p:nvPr>
        </p:nvSpPr>
        <p:spPr>
          <a:xfrm>
            <a:off x="5917384" y="2311725"/>
            <a:ext cx="2005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1" name="Google Shape;701;p31"/>
          <p:cNvSpPr txBox="1">
            <a:spLocks noGrp="1"/>
          </p:cNvSpPr>
          <p:nvPr>
            <p:ph type="title" idx="13"/>
          </p:nvPr>
        </p:nvSpPr>
        <p:spPr>
          <a:xfrm>
            <a:off x="5917384" y="3311000"/>
            <a:ext cx="2005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02" name="Google Shape;702;p31"/>
          <p:cNvSpPr txBox="1">
            <a:spLocks noGrp="1"/>
          </p:cNvSpPr>
          <p:nvPr>
            <p:ph type="subTitle" idx="14"/>
          </p:nvPr>
        </p:nvSpPr>
        <p:spPr>
          <a:xfrm>
            <a:off x="5917384" y="3821325"/>
            <a:ext cx="2005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3" name="Google Shape;703;p31"/>
          <p:cNvSpPr txBox="1">
            <a:spLocks noGrp="1"/>
          </p:cNvSpPr>
          <p:nvPr>
            <p:ph type="title" idx="15"/>
          </p:nvPr>
        </p:nvSpPr>
        <p:spPr>
          <a:xfrm>
            <a:off x="720000" y="5773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04" name="Google Shape;704;p31"/>
          <p:cNvGrpSpPr/>
          <p:nvPr/>
        </p:nvGrpSpPr>
        <p:grpSpPr>
          <a:xfrm rot="10800000">
            <a:off x="8755687" y="4804903"/>
            <a:ext cx="188000" cy="189525"/>
            <a:chOff x="1892850" y="1267800"/>
            <a:chExt cx="188000" cy="189525"/>
          </a:xfrm>
        </p:grpSpPr>
        <p:sp>
          <p:nvSpPr>
            <p:cNvPr id="705" name="Google Shape;705;p31"/>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31"/>
          <p:cNvGrpSpPr/>
          <p:nvPr/>
        </p:nvGrpSpPr>
        <p:grpSpPr>
          <a:xfrm rot="10800000" flipH="1">
            <a:off x="170015" y="239869"/>
            <a:ext cx="236932" cy="237919"/>
            <a:chOff x="8805640" y="4715765"/>
            <a:chExt cx="236932" cy="237919"/>
          </a:xfrm>
        </p:grpSpPr>
        <p:sp>
          <p:nvSpPr>
            <p:cNvPr id="709" name="Google Shape;709;p31"/>
            <p:cNvSpPr/>
            <p:nvPr/>
          </p:nvSpPr>
          <p:spPr>
            <a:xfrm rot="-1067614">
              <a:off x="8830102" y="4739958"/>
              <a:ext cx="188007" cy="189532"/>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rot="-1067614">
              <a:off x="8889741" y="4822301"/>
              <a:ext cx="13926" cy="35001"/>
            </a:xfrm>
            <a:custGeom>
              <a:avLst/>
              <a:gdLst/>
              <a:ahLst/>
              <a:cxnLst/>
              <a:rect l="l" t="t" r="r" b="b"/>
              <a:pathLst>
                <a:path w="557" h="1400" fill="none" extrusionOk="0">
                  <a:moveTo>
                    <a:pt x="0" y="1"/>
                  </a:moveTo>
                  <a:cubicBezTo>
                    <a:pt x="186" y="467"/>
                    <a:pt x="371" y="933"/>
                    <a:pt x="557" y="1400"/>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rot="-1067614">
              <a:off x="8910514" y="4806743"/>
              <a:ext cx="15576" cy="35451"/>
            </a:xfrm>
            <a:custGeom>
              <a:avLst/>
              <a:gdLst/>
              <a:ahLst/>
              <a:cxnLst/>
              <a:rect l="l" t="t" r="r" b="b"/>
              <a:pathLst>
                <a:path w="623" h="1418" fill="none" extrusionOk="0">
                  <a:moveTo>
                    <a:pt x="1" y="0"/>
                  </a:moveTo>
                  <a:cubicBezTo>
                    <a:pt x="279" y="436"/>
                    <a:pt x="491" y="916"/>
                    <a:pt x="622" y="1418"/>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31"/>
          <p:cNvGrpSpPr/>
          <p:nvPr/>
        </p:nvGrpSpPr>
        <p:grpSpPr>
          <a:xfrm rot="10800000">
            <a:off x="8803946" y="199125"/>
            <a:ext cx="238626" cy="239585"/>
            <a:chOff x="170015" y="4754843"/>
            <a:chExt cx="238626" cy="239585"/>
          </a:xfrm>
        </p:grpSpPr>
        <p:sp>
          <p:nvSpPr>
            <p:cNvPr id="713" name="Google Shape;713;p31"/>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83191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84"/>
        <p:cNvGrpSpPr/>
        <p:nvPr/>
      </p:nvGrpSpPr>
      <p:grpSpPr>
        <a:xfrm>
          <a:off x="0" y="0"/>
          <a:ext cx="0" cy="0"/>
          <a:chOff x="0" y="0"/>
          <a:chExt cx="0" cy="0"/>
        </a:xfrm>
      </p:grpSpPr>
      <p:sp>
        <p:nvSpPr>
          <p:cNvPr id="85" name="Google Shape;85;p4"/>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7" name="Google Shape;87;p4"/>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88" name="Google Shape;88;p4"/>
          <p:cNvSpPr txBox="1">
            <a:spLocks noGrp="1"/>
          </p:cNvSpPr>
          <p:nvPr>
            <p:ph type="title"/>
          </p:nvPr>
        </p:nvSpPr>
        <p:spPr>
          <a:xfrm>
            <a:off x="3669550" y="2061400"/>
            <a:ext cx="4170900" cy="127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 name="Google Shape;89;p4"/>
          <p:cNvSpPr txBox="1">
            <a:spLocks noGrp="1"/>
          </p:cNvSpPr>
          <p:nvPr>
            <p:ph type="subTitle" idx="1"/>
          </p:nvPr>
        </p:nvSpPr>
        <p:spPr>
          <a:xfrm>
            <a:off x="3574900" y="3477925"/>
            <a:ext cx="4360200" cy="45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4"/>
          <p:cNvSpPr/>
          <p:nvPr/>
        </p:nvSpPr>
        <p:spPr>
          <a:xfrm>
            <a:off x="431075" y="311325"/>
            <a:ext cx="176850" cy="108550"/>
          </a:xfrm>
          <a:custGeom>
            <a:avLst/>
            <a:gdLst/>
            <a:ahLst/>
            <a:cxnLst/>
            <a:rect l="l" t="t" r="r" b="b"/>
            <a:pathLst>
              <a:path w="7074" h="4342" extrusionOk="0">
                <a:moveTo>
                  <a:pt x="2732" y="1"/>
                </a:moveTo>
                <a:lnTo>
                  <a:pt x="0" y="921"/>
                </a:lnTo>
                <a:lnTo>
                  <a:pt x="2868" y="4342"/>
                </a:lnTo>
                <a:lnTo>
                  <a:pt x="7073" y="1837"/>
                </a:lnTo>
                <a:lnTo>
                  <a:pt x="2732"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319450" y="334325"/>
            <a:ext cx="183325" cy="150650"/>
          </a:xfrm>
          <a:custGeom>
            <a:avLst/>
            <a:gdLst/>
            <a:ahLst/>
            <a:cxnLst/>
            <a:rect l="l" t="t" r="r" b="b"/>
            <a:pathLst>
              <a:path w="7333" h="6026" extrusionOk="0">
                <a:moveTo>
                  <a:pt x="4465" y="1"/>
                </a:moveTo>
                <a:lnTo>
                  <a:pt x="170" y="1449"/>
                </a:lnTo>
                <a:lnTo>
                  <a:pt x="1" y="6025"/>
                </a:lnTo>
                <a:lnTo>
                  <a:pt x="7333" y="3422"/>
                </a:lnTo>
                <a:lnTo>
                  <a:pt x="4465"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200625" y="370525"/>
            <a:ext cx="123075" cy="127350"/>
          </a:xfrm>
          <a:custGeom>
            <a:avLst/>
            <a:gdLst/>
            <a:ahLst/>
            <a:cxnLst/>
            <a:rect l="l" t="t" r="r" b="b"/>
            <a:pathLst>
              <a:path w="4923" h="5094" extrusionOk="0">
                <a:moveTo>
                  <a:pt x="4923" y="1"/>
                </a:moveTo>
                <a:lnTo>
                  <a:pt x="2261" y="896"/>
                </a:lnTo>
                <a:lnTo>
                  <a:pt x="0" y="5093"/>
                </a:lnTo>
                <a:lnTo>
                  <a:pt x="4754" y="4577"/>
                </a:lnTo>
                <a:lnTo>
                  <a:pt x="4923"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495950" y="357250"/>
            <a:ext cx="111975" cy="330425"/>
          </a:xfrm>
          <a:custGeom>
            <a:avLst/>
            <a:gdLst/>
            <a:ahLst/>
            <a:cxnLst/>
            <a:rect l="l" t="t" r="r" b="b"/>
            <a:pathLst>
              <a:path w="4479" h="13217" extrusionOk="0">
                <a:moveTo>
                  <a:pt x="4478" y="0"/>
                </a:moveTo>
                <a:lnTo>
                  <a:pt x="273" y="2505"/>
                </a:lnTo>
                <a:lnTo>
                  <a:pt x="0" y="13216"/>
                </a:lnTo>
                <a:lnTo>
                  <a:pt x="4478"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319450" y="419850"/>
            <a:ext cx="183325" cy="267825"/>
          </a:xfrm>
          <a:custGeom>
            <a:avLst/>
            <a:gdLst/>
            <a:ahLst/>
            <a:cxnLst/>
            <a:rect l="l" t="t" r="r" b="b"/>
            <a:pathLst>
              <a:path w="7333" h="10713" extrusionOk="0">
                <a:moveTo>
                  <a:pt x="7333" y="1"/>
                </a:moveTo>
                <a:lnTo>
                  <a:pt x="1" y="2604"/>
                </a:lnTo>
                <a:lnTo>
                  <a:pt x="7060" y="10712"/>
                </a:lnTo>
                <a:lnTo>
                  <a:pt x="7333"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00625" y="484950"/>
            <a:ext cx="295350" cy="202725"/>
          </a:xfrm>
          <a:custGeom>
            <a:avLst/>
            <a:gdLst/>
            <a:ahLst/>
            <a:cxnLst/>
            <a:rect l="l" t="t" r="r" b="b"/>
            <a:pathLst>
              <a:path w="11814" h="8109" extrusionOk="0">
                <a:moveTo>
                  <a:pt x="4754" y="0"/>
                </a:moveTo>
                <a:lnTo>
                  <a:pt x="0" y="516"/>
                </a:lnTo>
                <a:lnTo>
                  <a:pt x="11813" y="8108"/>
                </a:lnTo>
                <a:lnTo>
                  <a:pt x="4754"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200625" y="311325"/>
            <a:ext cx="407300" cy="376350"/>
          </a:xfrm>
          <a:custGeom>
            <a:avLst/>
            <a:gdLst/>
            <a:ahLst/>
            <a:cxnLst/>
            <a:rect l="l" t="t" r="r" b="b"/>
            <a:pathLst>
              <a:path w="16292" h="15054" fill="none" extrusionOk="0">
                <a:moveTo>
                  <a:pt x="4923" y="2369"/>
                </a:moveTo>
                <a:lnTo>
                  <a:pt x="2261" y="3264"/>
                </a:lnTo>
                <a:lnTo>
                  <a:pt x="0" y="7461"/>
                </a:lnTo>
                <a:lnTo>
                  <a:pt x="11813" y="15053"/>
                </a:lnTo>
                <a:lnTo>
                  <a:pt x="16291" y="1837"/>
                </a:lnTo>
                <a:lnTo>
                  <a:pt x="11950" y="1"/>
                </a:lnTo>
                <a:lnTo>
                  <a:pt x="9218" y="921"/>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319450" y="370425"/>
            <a:ext cx="176525" cy="317250"/>
          </a:xfrm>
          <a:custGeom>
            <a:avLst/>
            <a:gdLst/>
            <a:ahLst/>
            <a:cxnLst/>
            <a:rect l="l" t="t" r="r" b="b"/>
            <a:pathLst>
              <a:path w="7061" h="12690" fill="none" extrusionOk="0">
                <a:moveTo>
                  <a:pt x="170" y="0"/>
                </a:moveTo>
                <a:lnTo>
                  <a:pt x="170" y="5"/>
                </a:lnTo>
                <a:lnTo>
                  <a:pt x="1" y="4581"/>
                </a:lnTo>
                <a:lnTo>
                  <a:pt x="7060" y="12689"/>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431075" y="334325"/>
            <a:ext cx="71700" cy="353350"/>
          </a:xfrm>
          <a:custGeom>
            <a:avLst/>
            <a:gdLst/>
            <a:ahLst/>
            <a:cxnLst/>
            <a:rect l="l" t="t" r="r" b="b"/>
            <a:pathLst>
              <a:path w="2868" h="14134" fill="none" extrusionOk="0">
                <a:moveTo>
                  <a:pt x="0" y="1"/>
                </a:moveTo>
                <a:lnTo>
                  <a:pt x="2868" y="3422"/>
                </a:lnTo>
                <a:lnTo>
                  <a:pt x="2595" y="14133"/>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200625" y="357250"/>
            <a:ext cx="407300" cy="140625"/>
          </a:xfrm>
          <a:custGeom>
            <a:avLst/>
            <a:gdLst/>
            <a:ahLst/>
            <a:cxnLst/>
            <a:rect l="l" t="t" r="r" b="b"/>
            <a:pathLst>
              <a:path w="16292" h="5625" fill="none" extrusionOk="0">
                <a:moveTo>
                  <a:pt x="16291" y="0"/>
                </a:moveTo>
                <a:lnTo>
                  <a:pt x="12086" y="2505"/>
                </a:lnTo>
                <a:lnTo>
                  <a:pt x="4754" y="5108"/>
                </a:lnTo>
                <a:lnTo>
                  <a:pt x="0" y="5624"/>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90825" y="387275"/>
            <a:ext cx="27525" cy="33050"/>
          </a:xfrm>
          <a:custGeom>
            <a:avLst/>
            <a:gdLst/>
            <a:ahLst/>
            <a:cxnLst/>
            <a:rect l="l" t="t" r="r" b="b"/>
            <a:pathLst>
              <a:path w="1101" h="1322" fill="none" extrusionOk="0">
                <a:moveTo>
                  <a:pt x="1" y="0"/>
                </a:moveTo>
                <a:cubicBezTo>
                  <a:pt x="368" y="441"/>
                  <a:pt x="734" y="881"/>
                  <a:pt x="1101" y="1321"/>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412425" y="375475"/>
            <a:ext cx="27400" cy="25350"/>
          </a:xfrm>
          <a:custGeom>
            <a:avLst/>
            <a:gdLst/>
            <a:ahLst/>
            <a:cxnLst/>
            <a:rect l="l" t="t" r="r" b="b"/>
            <a:pathLst>
              <a:path w="1096" h="1014" fill="none" extrusionOk="0">
                <a:moveTo>
                  <a:pt x="0" y="1"/>
                </a:moveTo>
                <a:cubicBezTo>
                  <a:pt x="407" y="289"/>
                  <a:pt x="776" y="630"/>
                  <a:pt x="1096" y="1013"/>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flipH="1">
            <a:off x="8428900" y="311325"/>
            <a:ext cx="176850" cy="108550"/>
          </a:xfrm>
          <a:custGeom>
            <a:avLst/>
            <a:gdLst/>
            <a:ahLst/>
            <a:cxnLst/>
            <a:rect l="l" t="t" r="r" b="b"/>
            <a:pathLst>
              <a:path w="7074" h="4342" extrusionOk="0">
                <a:moveTo>
                  <a:pt x="2732" y="1"/>
                </a:moveTo>
                <a:lnTo>
                  <a:pt x="0" y="921"/>
                </a:lnTo>
                <a:lnTo>
                  <a:pt x="2868" y="4342"/>
                </a:lnTo>
                <a:lnTo>
                  <a:pt x="7073" y="1837"/>
                </a:lnTo>
                <a:lnTo>
                  <a:pt x="2732"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flipH="1">
            <a:off x="8534050" y="334325"/>
            <a:ext cx="183325" cy="150650"/>
          </a:xfrm>
          <a:custGeom>
            <a:avLst/>
            <a:gdLst/>
            <a:ahLst/>
            <a:cxnLst/>
            <a:rect l="l" t="t" r="r" b="b"/>
            <a:pathLst>
              <a:path w="7333" h="6026" extrusionOk="0">
                <a:moveTo>
                  <a:pt x="4465" y="1"/>
                </a:moveTo>
                <a:lnTo>
                  <a:pt x="170" y="1449"/>
                </a:lnTo>
                <a:lnTo>
                  <a:pt x="1" y="6025"/>
                </a:lnTo>
                <a:lnTo>
                  <a:pt x="7333" y="3422"/>
                </a:lnTo>
                <a:lnTo>
                  <a:pt x="4465"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flipH="1">
            <a:off x="8713125" y="370525"/>
            <a:ext cx="123075" cy="127350"/>
          </a:xfrm>
          <a:custGeom>
            <a:avLst/>
            <a:gdLst/>
            <a:ahLst/>
            <a:cxnLst/>
            <a:rect l="l" t="t" r="r" b="b"/>
            <a:pathLst>
              <a:path w="4923" h="5094" extrusionOk="0">
                <a:moveTo>
                  <a:pt x="4923" y="1"/>
                </a:moveTo>
                <a:lnTo>
                  <a:pt x="2261" y="896"/>
                </a:lnTo>
                <a:lnTo>
                  <a:pt x="0" y="5093"/>
                </a:lnTo>
                <a:lnTo>
                  <a:pt x="4754" y="4577"/>
                </a:lnTo>
                <a:lnTo>
                  <a:pt x="4923"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flipH="1">
            <a:off x="8428900" y="357250"/>
            <a:ext cx="111975" cy="330425"/>
          </a:xfrm>
          <a:custGeom>
            <a:avLst/>
            <a:gdLst/>
            <a:ahLst/>
            <a:cxnLst/>
            <a:rect l="l" t="t" r="r" b="b"/>
            <a:pathLst>
              <a:path w="4479" h="13217" extrusionOk="0">
                <a:moveTo>
                  <a:pt x="4478" y="0"/>
                </a:moveTo>
                <a:lnTo>
                  <a:pt x="273" y="2505"/>
                </a:lnTo>
                <a:lnTo>
                  <a:pt x="0" y="13216"/>
                </a:lnTo>
                <a:lnTo>
                  <a:pt x="4478"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flipH="1">
            <a:off x="8534050" y="419850"/>
            <a:ext cx="183325" cy="267825"/>
          </a:xfrm>
          <a:custGeom>
            <a:avLst/>
            <a:gdLst/>
            <a:ahLst/>
            <a:cxnLst/>
            <a:rect l="l" t="t" r="r" b="b"/>
            <a:pathLst>
              <a:path w="7333" h="10713" extrusionOk="0">
                <a:moveTo>
                  <a:pt x="7333" y="1"/>
                </a:moveTo>
                <a:lnTo>
                  <a:pt x="1" y="2604"/>
                </a:lnTo>
                <a:lnTo>
                  <a:pt x="7060" y="10712"/>
                </a:lnTo>
                <a:lnTo>
                  <a:pt x="7333"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flipH="1">
            <a:off x="8540850" y="484950"/>
            <a:ext cx="295350" cy="202725"/>
          </a:xfrm>
          <a:custGeom>
            <a:avLst/>
            <a:gdLst/>
            <a:ahLst/>
            <a:cxnLst/>
            <a:rect l="l" t="t" r="r" b="b"/>
            <a:pathLst>
              <a:path w="11814" h="8109" extrusionOk="0">
                <a:moveTo>
                  <a:pt x="4754" y="0"/>
                </a:moveTo>
                <a:lnTo>
                  <a:pt x="0" y="516"/>
                </a:lnTo>
                <a:lnTo>
                  <a:pt x="11813" y="8108"/>
                </a:lnTo>
                <a:lnTo>
                  <a:pt x="4754"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flipH="1">
            <a:off x="8428900" y="311325"/>
            <a:ext cx="407300" cy="376350"/>
          </a:xfrm>
          <a:custGeom>
            <a:avLst/>
            <a:gdLst/>
            <a:ahLst/>
            <a:cxnLst/>
            <a:rect l="l" t="t" r="r" b="b"/>
            <a:pathLst>
              <a:path w="16292" h="15054" fill="none" extrusionOk="0">
                <a:moveTo>
                  <a:pt x="4923" y="2369"/>
                </a:moveTo>
                <a:lnTo>
                  <a:pt x="2261" y="3264"/>
                </a:lnTo>
                <a:lnTo>
                  <a:pt x="0" y="7461"/>
                </a:lnTo>
                <a:lnTo>
                  <a:pt x="11813" y="15053"/>
                </a:lnTo>
                <a:lnTo>
                  <a:pt x="16291" y="1837"/>
                </a:lnTo>
                <a:lnTo>
                  <a:pt x="11950" y="1"/>
                </a:lnTo>
                <a:lnTo>
                  <a:pt x="9218" y="921"/>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flipH="1">
            <a:off x="8540850" y="370425"/>
            <a:ext cx="176525" cy="317250"/>
          </a:xfrm>
          <a:custGeom>
            <a:avLst/>
            <a:gdLst/>
            <a:ahLst/>
            <a:cxnLst/>
            <a:rect l="l" t="t" r="r" b="b"/>
            <a:pathLst>
              <a:path w="7061" h="12690" fill="none" extrusionOk="0">
                <a:moveTo>
                  <a:pt x="170" y="0"/>
                </a:moveTo>
                <a:lnTo>
                  <a:pt x="170" y="5"/>
                </a:lnTo>
                <a:lnTo>
                  <a:pt x="1" y="4581"/>
                </a:lnTo>
                <a:lnTo>
                  <a:pt x="7060" y="12689"/>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flipH="1">
            <a:off x="8534050" y="334325"/>
            <a:ext cx="71700" cy="353350"/>
          </a:xfrm>
          <a:custGeom>
            <a:avLst/>
            <a:gdLst/>
            <a:ahLst/>
            <a:cxnLst/>
            <a:rect l="l" t="t" r="r" b="b"/>
            <a:pathLst>
              <a:path w="2868" h="14134" fill="none" extrusionOk="0">
                <a:moveTo>
                  <a:pt x="0" y="1"/>
                </a:moveTo>
                <a:lnTo>
                  <a:pt x="2868" y="3422"/>
                </a:lnTo>
                <a:lnTo>
                  <a:pt x="2595" y="14133"/>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flipH="1">
            <a:off x="8428900" y="357250"/>
            <a:ext cx="407300" cy="140625"/>
          </a:xfrm>
          <a:custGeom>
            <a:avLst/>
            <a:gdLst/>
            <a:ahLst/>
            <a:cxnLst/>
            <a:rect l="l" t="t" r="r" b="b"/>
            <a:pathLst>
              <a:path w="16292" h="5625" fill="none" extrusionOk="0">
                <a:moveTo>
                  <a:pt x="16291" y="0"/>
                </a:moveTo>
                <a:lnTo>
                  <a:pt x="12086" y="2505"/>
                </a:lnTo>
                <a:lnTo>
                  <a:pt x="4754" y="5108"/>
                </a:lnTo>
                <a:lnTo>
                  <a:pt x="0" y="5624"/>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flipH="1">
            <a:off x="8618475" y="387275"/>
            <a:ext cx="27525" cy="33050"/>
          </a:xfrm>
          <a:custGeom>
            <a:avLst/>
            <a:gdLst/>
            <a:ahLst/>
            <a:cxnLst/>
            <a:rect l="l" t="t" r="r" b="b"/>
            <a:pathLst>
              <a:path w="1101" h="1322" fill="none" extrusionOk="0">
                <a:moveTo>
                  <a:pt x="1" y="0"/>
                </a:moveTo>
                <a:cubicBezTo>
                  <a:pt x="368" y="441"/>
                  <a:pt x="734" y="881"/>
                  <a:pt x="1101" y="1321"/>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flipH="1">
            <a:off x="8597000" y="375475"/>
            <a:ext cx="27400" cy="25350"/>
          </a:xfrm>
          <a:custGeom>
            <a:avLst/>
            <a:gdLst/>
            <a:ahLst/>
            <a:cxnLst/>
            <a:rect l="l" t="t" r="r" b="b"/>
            <a:pathLst>
              <a:path w="1096" h="1014" fill="none" extrusionOk="0">
                <a:moveTo>
                  <a:pt x="0" y="1"/>
                </a:moveTo>
                <a:cubicBezTo>
                  <a:pt x="407" y="289"/>
                  <a:pt x="776" y="630"/>
                  <a:pt x="1096" y="1013"/>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437913" y="4338050"/>
            <a:ext cx="176850" cy="108550"/>
          </a:xfrm>
          <a:custGeom>
            <a:avLst/>
            <a:gdLst/>
            <a:ahLst/>
            <a:cxnLst/>
            <a:rect l="l" t="t" r="r" b="b"/>
            <a:pathLst>
              <a:path w="7074" h="4342" extrusionOk="0">
                <a:moveTo>
                  <a:pt x="2732" y="1"/>
                </a:moveTo>
                <a:lnTo>
                  <a:pt x="0" y="921"/>
                </a:lnTo>
                <a:lnTo>
                  <a:pt x="2868" y="4342"/>
                </a:lnTo>
                <a:lnTo>
                  <a:pt x="7073" y="1837"/>
                </a:lnTo>
                <a:lnTo>
                  <a:pt x="2732"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326288" y="4361050"/>
            <a:ext cx="183325" cy="150650"/>
          </a:xfrm>
          <a:custGeom>
            <a:avLst/>
            <a:gdLst/>
            <a:ahLst/>
            <a:cxnLst/>
            <a:rect l="l" t="t" r="r" b="b"/>
            <a:pathLst>
              <a:path w="7333" h="6026" extrusionOk="0">
                <a:moveTo>
                  <a:pt x="4465" y="1"/>
                </a:moveTo>
                <a:lnTo>
                  <a:pt x="170" y="1449"/>
                </a:lnTo>
                <a:lnTo>
                  <a:pt x="1" y="6025"/>
                </a:lnTo>
                <a:lnTo>
                  <a:pt x="7333" y="3422"/>
                </a:lnTo>
                <a:lnTo>
                  <a:pt x="4465"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207463" y="4397250"/>
            <a:ext cx="123075" cy="127350"/>
          </a:xfrm>
          <a:custGeom>
            <a:avLst/>
            <a:gdLst/>
            <a:ahLst/>
            <a:cxnLst/>
            <a:rect l="l" t="t" r="r" b="b"/>
            <a:pathLst>
              <a:path w="4923" h="5094" extrusionOk="0">
                <a:moveTo>
                  <a:pt x="4923" y="1"/>
                </a:moveTo>
                <a:lnTo>
                  <a:pt x="2261" y="896"/>
                </a:lnTo>
                <a:lnTo>
                  <a:pt x="0" y="5093"/>
                </a:lnTo>
                <a:lnTo>
                  <a:pt x="4754" y="4577"/>
                </a:lnTo>
                <a:lnTo>
                  <a:pt x="4923"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502788" y="4383975"/>
            <a:ext cx="111975" cy="330425"/>
          </a:xfrm>
          <a:custGeom>
            <a:avLst/>
            <a:gdLst/>
            <a:ahLst/>
            <a:cxnLst/>
            <a:rect l="l" t="t" r="r" b="b"/>
            <a:pathLst>
              <a:path w="4479" h="13217" extrusionOk="0">
                <a:moveTo>
                  <a:pt x="4478" y="0"/>
                </a:moveTo>
                <a:lnTo>
                  <a:pt x="273" y="2505"/>
                </a:lnTo>
                <a:lnTo>
                  <a:pt x="0" y="13216"/>
                </a:lnTo>
                <a:lnTo>
                  <a:pt x="4478"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326288" y="4446575"/>
            <a:ext cx="183325" cy="267825"/>
          </a:xfrm>
          <a:custGeom>
            <a:avLst/>
            <a:gdLst/>
            <a:ahLst/>
            <a:cxnLst/>
            <a:rect l="l" t="t" r="r" b="b"/>
            <a:pathLst>
              <a:path w="7333" h="10713" extrusionOk="0">
                <a:moveTo>
                  <a:pt x="7333" y="1"/>
                </a:moveTo>
                <a:lnTo>
                  <a:pt x="1" y="2604"/>
                </a:lnTo>
                <a:lnTo>
                  <a:pt x="7060" y="10712"/>
                </a:lnTo>
                <a:lnTo>
                  <a:pt x="7333"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207463" y="4511675"/>
            <a:ext cx="295350" cy="202725"/>
          </a:xfrm>
          <a:custGeom>
            <a:avLst/>
            <a:gdLst/>
            <a:ahLst/>
            <a:cxnLst/>
            <a:rect l="l" t="t" r="r" b="b"/>
            <a:pathLst>
              <a:path w="11814" h="8109" extrusionOk="0">
                <a:moveTo>
                  <a:pt x="4754" y="0"/>
                </a:moveTo>
                <a:lnTo>
                  <a:pt x="0" y="516"/>
                </a:lnTo>
                <a:lnTo>
                  <a:pt x="11813" y="8108"/>
                </a:lnTo>
                <a:lnTo>
                  <a:pt x="4754"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207463" y="4338050"/>
            <a:ext cx="407300" cy="376350"/>
          </a:xfrm>
          <a:custGeom>
            <a:avLst/>
            <a:gdLst/>
            <a:ahLst/>
            <a:cxnLst/>
            <a:rect l="l" t="t" r="r" b="b"/>
            <a:pathLst>
              <a:path w="16292" h="15054" fill="none" extrusionOk="0">
                <a:moveTo>
                  <a:pt x="4923" y="2369"/>
                </a:moveTo>
                <a:lnTo>
                  <a:pt x="2261" y="3264"/>
                </a:lnTo>
                <a:lnTo>
                  <a:pt x="0" y="7461"/>
                </a:lnTo>
                <a:lnTo>
                  <a:pt x="11813" y="15053"/>
                </a:lnTo>
                <a:lnTo>
                  <a:pt x="16291" y="1837"/>
                </a:lnTo>
                <a:lnTo>
                  <a:pt x="11950" y="1"/>
                </a:lnTo>
                <a:lnTo>
                  <a:pt x="9218" y="921"/>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326288" y="4397150"/>
            <a:ext cx="176525" cy="317250"/>
          </a:xfrm>
          <a:custGeom>
            <a:avLst/>
            <a:gdLst/>
            <a:ahLst/>
            <a:cxnLst/>
            <a:rect l="l" t="t" r="r" b="b"/>
            <a:pathLst>
              <a:path w="7061" h="12690" fill="none" extrusionOk="0">
                <a:moveTo>
                  <a:pt x="170" y="0"/>
                </a:moveTo>
                <a:lnTo>
                  <a:pt x="170" y="5"/>
                </a:lnTo>
                <a:lnTo>
                  <a:pt x="1" y="4581"/>
                </a:lnTo>
                <a:lnTo>
                  <a:pt x="7060" y="12689"/>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437913" y="4361050"/>
            <a:ext cx="71700" cy="353350"/>
          </a:xfrm>
          <a:custGeom>
            <a:avLst/>
            <a:gdLst/>
            <a:ahLst/>
            <a:cxnLst/>
            <a:rect l="l" t="t" r="r" b="b"/>
            <a:pathLst>
              <a:path w="2868" h="14134" fill="none" extrusionOk="0">
                <a:moveTo>
                  <a:pt x="0" y="1"/>
                </a:moveTo>
                <a:lnTo>
                  <a:pt x="2868" y="3422"/>
                </a:lnTo>
                <a:lnTo>
                  <a:pt x="2595" y="14133"/>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207463" y="4383975"/>
            <a:ext cx="407300" cy="140625"/>
          </a:xfrm>
          <a:custGeom>
            <a:avLst/>
            <a:gdLst/>
            <a:ahLst/>
            <a:cxnLst/>
            <a:rect l="l" t="t" r="r" b="b"/>
            <a:pathLst>
              <a:path w="16292" h="5625" fill="none" extrusionOk="0">
                <a:moveTo>
                  <a:pt x="16291" y="0"/>
                </a:moveTo>
                <a:lnTo>
                  <a:pt x="12086" y="2505"/>
                </a:lnTo>
                <a:lnTo>
                  <a:pt x="4754" y="5108"/>
                </a:lnTo>
                <a:lnTo>
                  <a:pt x="0" y="5624"/>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397663" y="4414000"/>
            <a:ext cx="27525" cy="33050"/>
          </a:xfrm>
          <a:custGeom>
            <a:avLst/>
            <a:gdLst/>
            <a:ahLst/>
            <a:cxnLst/>
            <a:rect l="l" t="t" r="r" b="b"/>
            <a:pathLst>
              <a:path w="1101" h="1322" fill="none" extrusionOk="0">
                <a:moveTo>
                  <a:pt x="1" y="0"/>
                </a:moveTo>
                <a:cubicBezTo>
                  <a:pt x="368" y="441"/>
                  <a:pt x="734" y="881"/>
                  <a:pt x="1101" y="1321"/>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419263" y="4402200"/>
            <a:ext cx="27400" cy="25350"/>
          </a:xfrm>
          <a:custGeom>
            <a:avLst/>
            <a:gdLst/>
            <a:ahLst/>
            <a:cxnLst/>
            <a:rect l="l" t="t" r="r" b="b"/>
            <a:pathLst>
              <a:path w="1096" h="1014" fill="none" extrusionOk="0">
                <a:moveTo>
                  <a:pt x="0" y="1"/>
                </a:moveTo>
                <a:cubicBezTo>
                  <a:pt x="407" y="289"/>
                  <a:pt x="776" y="630"/>
                  <a:pt x="1096" y="1013"/>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flipH="1">
            <a:off x="8484875" y="4349550"/>
            <a:ext cx="176850" cy="108550"/>
          </a:xfrm>
          <a:custGeom>
            <a:avLst/>
            <a:gdLst/>
            <a:ahLst/>
            <a:cxnLst/>
            <a:rect l="l" t="t" r="r" b="b"/>
            <a:pathLst>
              <a:path w="7074" h="4342" extrusionOk="0">
                <a:moveTo>
                  <a:pt x="2732" y="1"/>
                </a:moveTo>
                <a:lnTo>
                  <a:pt x="0" y="921"/>
                </a:lnTo>
                <a:lnTo>
                  <a:pt x="2868" y="4342"/>
                </a:lnTo>
                <a:lnTo>
                  <a:pt x="7073" y="1837"/>
                </a:lnTo>
                <a:lnTo>
                  <a:pt x="2732"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flipH="1">
            <a:off x="8590025" y="4372550"/>
            <a:ext cx="183325" cy="150650"/>
          </a:xfrm>
          <a:custGeom>
            <a:avLst/>
            <a:gdLst/>
            <a:ahLst/>
            <a:cxnLst/>
            <a:rect l="l" t="t" r="r" b="b"/>
            <a:pathLst>
              <a:path w="7333" h="6026" extrusionOk="0">
                <a:moveTo>
                  <a:pt x="4465" y="1"/>
                </a:moveTo>
                <a:lnTo>
                  <a:pt x="170" y="1449"/>
                </a:lnTo>
                <a:lnTo>
                  <a:pt x="1" y="6025"/>
                </a:lnTo>
                <a:lnTo>
                  <a:pt x="7333" y="3422"/>
                </a:lnTo>
                <a:lnTo>
                  <a:pt x="4465"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flipH="1">
            <a:off x="8769100" y="4408750"/>
            <a:ext cx="123075" cy="127350"/>
          </a:xfrm>
          <a:custGeom>
            <a:avLst/>
            <a:gdLst/>
            <a:ahLst/>
            <a:cxnLst/>
            <a:rect l="l" t="t" r="r" b="b"/>
            <a:pathLst>
              <a:path w="4923" h="5094" extrusionOk="0">
                <a:moveTo>
                  <a:pt x="4923" y="1"/>
                </a:moveTo>
                <a:lnTo>
                  <a:pt x="2261" y="896"/>
                </a:lnTo>
                <a:lnTo>
                  <a:pt x="0" y="5093"/>
                </a:lnTo>
                <a:lnTo>
                  <a:pt x="4754" y="4577"/>
                </a:lnTo>
                <a:lnTo>
                  <a:pt x="4923"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flipH="1">
            <a:off x="8484875" y="4395475"/>
            <a:ext cx="111975" cy="330425"/>
          </a:xfrm>
          <a:custGeom>
            <a:avLst/>
            <a:gdLst/>
            <a:ahLst/>
            <a:cxnLst/>
            <a:rect l="l" t="t" r="r" b="b"/>
            <a:pathLst>
              <a:path w="4479" h="13217" extrusionOk="0">
                <a:moveTo>
                  <a:pt x="4478" y="0"/>
                </a:moveTo>
                <a:lnTo>
                  <a:pt x="273" y="2505"/>
                </a:lnTo>
                <a:lnTo>
                  <a:pt x="0" y="13216"/>
                </a:lnTo>
                <a:lnTo>
                  <a:pt x="4478"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flipH="1">
            <a:off x="8590025" y="4458075"/>
            <a:ext cx="183325" cy="267825"/>
          </a:xfrm>
          <a:custGeom>
            <a:avLst/>
            <a:gdLst/>
            <a:ahLst/>
            <a:cxnLst/>
            <a:rect l="l" t="t" r="r" b="b"/>
            <a:pathLst>
              <a:path w="7333" h="10713" extrusionOk="0">
                <a:moveTo>
                  <a:pt x="7333" y="1"/>
                </a:moveTo>
                <a:lnTo>
                  <a:pt x="1" y="2604"/>
                </a:lnTo>
                <a:lnTo>
                  <a:pt x="7060" y="10712"/>
                </a:lnTo>
                <a:lnTo>
                  <a:pt x="7333"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flipH="1">
            <a:off x="8596825" y="4523175"/>
            <a:ext cx="295350" cy="202725"/>
          </a:xfrm>
          <a:custGeom>
            <a:avLst/>
            <a:gdLst/>
            <a:ahLst/>
            <a:cxnLst/>
            <a:rect l="l" t="t" r="r" b="b"/>
            <a:pathLst>
              <a:path w="11814" h="8109" extrusionOk="0">
                <a:moveTo>
                  <a:pt x="4754" y="0"/>
                </a:moveTo>
                <a:lnTo>
                  <a:pt x="0" y="516"/>
                </a:lnTo>
                <a:lnTo>
                  <a:pt x="11813" y="8108"/>
                </a:lnTo>
                <a:lnTo>
                  <a:pt x="4754"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flipH="1">
            <a:off x="8484875" y="4349550"/>
            <a:ext cx="407300" cy="376350"/>
          </a:xfrm>
          <a:custGeom>
            <a:avLst/>
            <a:gdLst/>
            <a:ahLst/>
            <a:cxnLst/>
            <a:rect l="l" t="t" r="r" b="b"/>
            <a:pathLst>
              <a:path w="16292" h="15054" fill="none" extrusionOk="0">
                <a:moveTo>
                  <a:pt x="4923" y="2369"/>
                </a:moveTo>
                <a:lnTo>
                  <a:pt x="2261" y="3264"/>
                </a:lnTo>
                <a:lnTo>
                  <a:pt x="0" y="7461"/>
                </a:lnTo>
                <a:lnTo>
                  <a:pt x="11813" y="15053"/>
                </a:lnTo>
                <a:lnTo>
                  <a:pt x="16291" y="1837"/>
                </a:lnTo>
                <a:lnTo>
                  <a:pt x="11950" y="1"/>
                </a:lnTo>
                <a:lnTo>
                  <a:pt x="9218" y="921"/>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flipH="1">
            <a:off x="8596825" y="4408650"/>
            <a:ext cx="176525" cy="317250"/>
          </a:xfrm>
          <a:custGeom>
            <a:avLst/>
            <a:gdLst/>
            <a:ahLst/>
            <a:cxnLst/>
            <a:rect l="l" t="t" r="r" b="b"/>
            <a:pathLst>
              <a:path w="7061" h="12690" fill="none" extrusionOk="0">
                <a:moveTo>
                  <a:pt x="170" y="0"/>
                </a:moveTo>
                <a:lnTo>
                  <a:pt x="170" y="5"/>
                </a:lnTo>
                <a:lnTo>
                  <a:pt x="1" y="4581"/>
                </a:lnTo>
                <a:lnTo>
                  <a:pt x="7060" y="12689"/>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flipH="1">
            <a:off x="8590025" y="4372550"/>
            <a:ext cx="71700" cy="353350"/>
          </a:xfrm>
          <a:custGeom>
            <a:avLst/>
            <a:gdLst/>
            <a:ahLst/>
            <a:cxnLst/>
            <a:rect l="l" t="t" r="r" b="b"/>
            <a:pathLst>
              <a:path w="2868" h="14134" fill="none" extrusionOk="0">
                <a:moveTo>
                  <a:pt x="0" y="1"/>
                </a:moveTo>
                <a:lnTo>
                  <a:pt x="2868" y="3422"/>
                </a:lnTo>
                <a:lnTo>
                  <a:pt x="2595" y="14133"/>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flipH="1">
            <a:off x="8484875" y="4395475"/>
            <a:ext cx="407300" cy="140625"/>
          </a:xfrm>
          <a:custGeom>
            <a:avLst/>
            <a:gdLst/>
            <a:ahLst/>
            <a:cxnLst/>
            <a:rect l="l" t="t" r="r" b="b"/>
            <a:pathLst>
              <a:path w="16292" h="5625" fill="none" extrusionOk="0">
                <a:moveTo>
                  <a:pt x="16291" y="0"/>
                </a:moveTo>
                <a:lnTo>
                  <a:pt x="12086" y="2505"/>
                </a:lnTo>
                <a:lnTo>
                  <a:pt x="4754" y="5108"/>
                </a:lnTo>
                <a:lnTo>
                  <a:pt x="0" y="5624"/>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flipH="1">
            <a:off x="8674450" y="4425500"/>
            <a:ext cx="27525" cy="33050"/>
          </a:xfrm>
          <a:custGeom>
            <a:avLst/>
            <a:gdLst/>
            <a:ahLst/>
            <a:cxnLst/>
            <a:rect l="l" t="t" r="r" b="b"/>
            <a:pathLst>
              <a:path w="1101" h="1322" fill="none" extrusionOk="0">
                <a:moveTo>
                  <a:pt x="1" y="0"/>
                </a:moveTo>
                <a:cubicBezTo>
                  <a:pt x="368" y="441"/>
                  <a:pt x="734" y="881"/>
                  <a:pt x="1101" y="1321"/>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flipH="1">
            <a:off x="8652975" y="4413700"/>
            <a:ext cx="27400" cy="25350"/>
          </a:xfrm>
          <a:custGeom>
            <a:avLst/>
            <a:gdLst/>
            <a:ahLst/>
            <a:cxnLst/>
            <a:rect l="l" t="t" r="r" b="b"/>
            <a:pathLst>
              <a:path w="1096" h="1014" fill="none" extrusionOk="0">
                <a:moveTo>
                  <a:pt x="0" y="1"/>
                </a:moveTo>
                <a:cubicBezTo>
                  <a:pt x="407" y="289"/>
                  <a:pt x="776" y="630"/>
                  <a:pt x="1096" y="1013"/>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44900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64"/>
        <p:cNvGrpSpPr/>
        <p:nvPr/>
      </p:nvGrpSpPr>
      <p:grpSpPr>
        <a:xfrm>
          <a:off x="0" y="0"/>
          <a:ext cx="0" cy="0"/>
          <a:chOff x="0" y="0"/>
          <a:chExt cx="0" cy="0"/>
        </a:xfrm>
      </p:grpSpPr>
      <p:sp>
        <p:nvSpPr>
          <p:cNvPr id="265" name="Google Shape;265;p8"/>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7" name="Google Shape;267;p8"/>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268" name="Google Shape;268;p8"/>
          <p:cNvSpPr txBox="1">
            <a:spLocks noGrp="1"/>
          </p:cNvSpPr>
          <p:nvPr>
            <p:ph type="subTitle" idx="1"/>
          </p:nvPr>
        </p:nvSpPr>
        <p:spPr>
          <a:xfrm>
            <a:off x="1181425" y="2607925"/>
            <a:ext cx="2907600" cy="713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500" b="1">
                <a:solidFill>
                  <a:schemeClr val="accent2"/>
                </a:solidFill>
                <a:latin typeface="Righteous"/>
                <a:ea typeface="Righteous"/>
                <a:cs typeface="Righteous"/>
                <a:sym typeface="Righteou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9" name="Google Shape;269;p8"/>
          <p:cNvSpPr txBox="1">
            <a:spLocks noGrp="1"/>
          </p:cNvSpPr>
          <p:nvPr>
            <p:ph type="subTitle" idx="2"/>
          </p:nvPr>
        </p:nvSpPr>
        <p:spPr>
          <a:xfrm>
            <a:off x="4836300" y="26079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b="1">
                <a:solidFill>
                  <a:schemeClr val="accent2"/>
                </a:solidFill>
                <a:latin typeface="Righteous"/>
                <a:ea typeface="Righteous"/>
                <a:cs typeface="Righteous"/>
                <a:sym typeface="Righteou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0" name="Google Shape;270;p8"/>
          <p:cNvSpPr txBox="1">
            <a:spLocks noGrp="1"/>
          </p:cNvSpPr>
          <p:nvPr>
            <p:ph type="subTitle" idx="3"/>
          </p:nvPr>
        </p:nvSpPr>
        <p:spPr>
          <a:xfrm>
            <a:off x="1181425" y="3298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1" name="Google Shape;271;p8"/>
          <p:cNvSpPr txBox="1">
            <a:spLocks noGrp="1"/>
          </p:cNvSpPr>
          <p:nvPr>
            <p:ph type="subTitle" idx="4"/>
          </p:nvPr>
        </p:nvSpPr>
        <p:spPr>
          <a:xfrm>
            <a:off x="4836300" y="3298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8"/>
          <p:cNvSpPr txBox="1">
            <a:spLocks noGrp="1"/>
          </p:cNvSpPr>
          <p:nvPr>
            <p:ph type="title"/>
          </p:nvPr>
        </p:nvSpPr>
        <p:spPr>
          <a:xfrm>
            <a:off x="720000" y="5775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73" name="Google Shape;273;p8"/>
          <p:cNvGrpSpPr/>
          <p:nvPr/>
        </p:nvGrpSpPr>
        <p:grpSpPr>
          <a:xfrm>
            <a:off x="268900" y="199125"/>
            <a:ext cx="188000" cy="189525"/>
            <a:chOff x="1892850" y="1267800"/>
            <a:chExt cx="188000" cy="189525"/>
          </a:xfrm>
        </p:grpSpPr>
        <p:sp>
          <p:nvSpPr>
            <p:cNvPr id="274" name="Google Shape;274;p8"/>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8"/>
          <p:cNvGrpSpPr/>
          <p:nvPr/>
        </p:nvGrpSpPr>
        <p:grpSpPr>
          <a:xfrm flipH="1">
            <a:off x="8805640" y="4715765"/>
            <a:ext cx="236932" cy="237919"/>
            <a:chOff x="8805640" y="4715765"/>
            <a:chExt cx="236932" cy="237919"/>
          </a:xfrm>
        </p:grpSpPr>
        <p:sp>
          <p:nvSpPr>
            <p:cNvPr id="278" name="Google Shape;278;p8"/>
            <p:cNvSpPr/>
            <p:nvPr/>
          </p:nvSpPr>
          <p:spPr>
            <a:xfrm rot="-1067614">
              <a:off x="8830102" y="4739958"/>
              <a:ext cx="188007" cy="189532"/>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rot="-1067614">
              <a:off x="8889741" y="4822301"/>
              <a:ext cx="13926" cy="35001"/>
            </a:xfrm>
            <a:custGeom>
              <a:avLst/>
              <a:gdLst/>
              <a:ahLst/>
              <a:cxnLst/>
              <a:rect l="l" t="t" r="r" b="b"/>
              <a:pathLst>
                <a:path w="557" h="1400" fill="none" extrusionOk="0">
                  <a:moveTo>
                    <a:pt x="0" y="1"/>
                  </a:moveTo>
                  <a:cubicBezTo>
                    <a:pt x="186" y="467"/>
                    <a:pt x="371" y="933"/>
                    <a:pt x="557" y="1400"/>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rot="-1067614">
              <a:off x="8910514" y="4806743"/>
              <a:ext cx="15576" cy="35451"/>
            </a:xfrm>
            <a:custGeom>
              <a:avLst/>
              <a:gdLst/>
              <a:ahLst/>
              <a:cxnLst/>
              <a:rect l="l" t="t" r="r" b="b"/>
              <a:pathLst>
                <a:path w="623" h="1418" fill="none" extrusionOk="0">
                  <a:moveTo>
                    <a:pt x="1" y="0"/>
                  </a:moveTo>
                  <a:cubicBezTo>
                    <a:pt x="279" y="436"/>
                    <a:pt x="491" y="916"/>
                    <a:pt x="622" y="1418"/>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8"/>
          <p:cNvGrpSpPr/>
          <p:nvPr/>
        </p:nvGrpSpPr>
        <p:grpSpPr>
          <a:xfrm>
            <a:off x="170015" y="4754843"/>
            <a:ext cx="238626" cy="239585"/>
            <a:chOff x="170015" y="4754843"/>
            <a:chExt cx="238626" cy="239585"/>
          </a:xfrm>
        </p:grpSpPr>
        <p:sp>
          <p:nvSpPr>
            <p:cNvPr id="282" name="Google Shape;282;p8"/>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5"/>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29946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Google Shape;17;p3"/>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18" name="Google Shape;18;p3"/>
          <p:cNvSpPr txBox="1">
            <a:spLocks noGrp="1"/>
          </p:cNvSpPr>
          <p:nvPr>
            <p:ph type="title"/>
          </p:nvPr>
        </p:nvSpPr>
        <p:spPr>
          <a:xfrm>
            <a:off x="1110375" y="1985200"/>
            <a:ext cx="4234800" cy="1277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ubTitle" idx="1"/>
          </p:nvPr>
        </p:nvSpPr>
        <p:spPr>
          <a:xfrm>
            <a:off x="1047675" y="3477925"/>
            <a:ext cx="4360200" cy="45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 name="Google Shape;20;p3"/>
          <p:cNvGrpSpPr/>
          <p:nvPr/>
        </p:nvGrpSpPr>
        <p:grpSpPr>
          <a:xfrm>
            <a:off x="8372725" y="249950"/>
            <a:ext cx="453050" cy="405725"/>
            <a:chOff x="1415975" y="1639950"/>
            <a:chExt cx="453050" cy="405725"/>
          </a:xfrm>
        </p:grpSpPr>
        <p:sp>
          <p:nvSpPr>
            <p:cNvPr id="21" name="Google Shape;21;p3"/>
            <p:cNvSpPr/>
            <p:nvPr/>
          </p:nvSpPr>
          <p:spPr>
            <a:xfrm>
              <a:off x="1793125" y="1804000"/>
              <a:ext cx="75900" cy="142350"/>
            </a:xfrm>
            <a:custGeom>
              <a:avLst/>
              <a:gdLst/>
              <a:ahLst/>
              <a:cxnLst/>
              <a:rect l="l" t="t" r="r" b="b"/>
              <a:pathLst>
                <a:path w="3036" h="5694" extrusionOk="0">
                  <a:moveTo>
                    <a:pt x="2882" y="0"/>
                  </a:moveTo>
                  <a:cubicBezTo>
                    <a:pt x="2281" y="22"/>
                    <a:pt x="1675" y="40"/>
                    <a:pt x="1073" y="44"/>
                  </a:cubicBezTo>
                  <a:lnTo>
                    <a:pt x="999" y="56"/>
                  </a:lnTo>
                  <a:cubicBezTo>
                    <a:pt x="1090" y="540"/>
                    <a:pt x="1139" y="1042"/>
                    <a:pt x="1139" y="1553"/>
                  </a:cubicBezTo>
                  <a:cubicBezTo>
                    <a:pt x="1139" y="3065"/>
                    <a:pt x="725" y="4483"/>
                    <a:pt x="0" y="5694"/>
                  </a:cubicBezTo>
                  <a:cubicBezTo>
                    <a:pt x="646" y="5672"/>
                    <a:pt x="1296" y="5646"/>
                    <a:pt x="1941" y="5629"/>
                  </a:cubicBezTo>
                  <a:cubicBezTo>
                    <a:pt x="2635" y="4430"/>
                    <a:pt x="3036" y="3039"/>
                    <a:pt x="3036" y="1553"/>
                  </a:cubicBezTo>
                  <a:cubicBezTo>
                    <a:pt x="3036" y="1020"/>
                    <a:pt x="2983" y="502"/>
                    <a:pt x="2882" y="0"/>
                  </a:cubicBezTo>
                  <a:close/>
                </a:path>
              </a:pathLst>
            </a:custGeom>
            <a:solidFill>
              <a:srgbClr val="C99D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618725" y="1944700"/>
              <a:ext cx="222950" cy="100975"/>
            </a:xfrm>
            <a:custGeom>
              <a:avLst/>
              <a:gdLst/>
              <a:ahLst/>
              <a:cxnLst/>
              <a:rect l="l" t="t" r="r" b="b"/>
              <a:pathLst>
                <a:path w="8918" h="4039" extrusionOk="0">
                  <a:moveTo>
                    <a:pt x="8917" y="1"/>
                  </a:moveTo>
                  <a:lnTo>
                    <a:pt x="8917" y="1"/>
                  </a:lnTo>
                  <a:cubicBezTo>
                    <a:pt x="8272" y="18"/>
                    <a:pt x="7622" y="45"/>
                    <a:pt x="6976" y="67"/>
                  </a:cubicBezTo>
                  <a:cubicBezTo>
                    <a:pt x="6257" y="1279"/>
                    <a:pt x="5232" y="2286"/>
                    <a:pt x="4007" y="2979"/>
                  </a:cubicBezTo>
                  <a:cubicBezTo>
                    <a:pt x="3248" y="3415"/>
                    <a:pt x="2407" y="3729"/>
                    <a:pt x="1518" y="3895"/>
                  </a:cubicBezTo>
                  <a:cubicBezTo>
                    <a:pt x="1030" y="3991"/>
                    <a:pt x="519" y="4038"/>
                    <a:pt x="1" y="4038"/>
                  </a:cubicBezTo>
                  <a:lnTo>
                    <a:pt x="1901" y="4038"/>
                  </a:lnTo>
                  <a:cubicBezTo>
                    <a:pt x="4892" y="4038"/>
                    <a:pt x="7509" y="2416"/>
                    <a:pt x="8917"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1618725" y="1639950"/>
              <a:ext cx="246475" cy="165500"/>
            </a:xfrm>
            <a:custGeom>
              <a:avLst/>
              <a:gdLst/>
              <a:ahLst/>
              <a:cxnLst/>
              <a:rect l="l" t="t" r="r" b="b"/>
              <a:pathLst>
                <a:path w="9859" h="6620" extrusionOk="0">
                  <a:moveTo>
                    <a:pt x="1" y="0"/>
                  </a:moveTo>
                  <a:cubicBezTo>
                    <a:pt x="685" y="0"/>
                    <a:pt x="1352" y="87"/>
                    <a:pt x="1988" y="249"/>
                  </a:cubicBezTo>
                  <a:cubicBezTo>
                    <a:pt x="5036" y="1012"/>
                    <a:pt x="7395" y="3501"/>
                    <a:pt x="7975" y="6619"/>
                  </a:cubicBezTo>
                  <a:lnTo>
                    <a:pt x="8049" y="6606"/>
                  </a:lnTo>
                  <a:cubicBezTo>
                    <a:pt x="8651" y="6602"/>
                    <a:pt x="9257" y="6584"/>
                    <a:pt x="9858" y="6562"/>
                  </a:cubicBezTo>
                  <a:cubicBezTo>
                    <a:pt x="9139" y="2821"/>
                    <a:pt x="5848" y="0"/>
                    <a:pt x="1901"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1644350" y="1977975"/>
              <a:ext cx="74575" cy="64100"/>
            </a:xfrm>
            <a:custGeom>
              <a:avLst/>
              <a:gdLst/>
              <a:ahLst/>
              <a:cxnLst/>
              <a:rect l="l" t="t" r="r" b="b"/>
              <a:pathLst>
                <a:path w="2983" h="2564" extrusionOk="0">
                  <a:moveTo>
                    <a:pt x="2041" y="0"/>
                  </a:moveTo>
                  <a:cubicBezTo>
                    <a:pt x="1421" y="353"/>
                    <a:pt x="732" y="601"/>
                    <a:pt x="1" y="724"/>
                  </a:cubicBezTo>
                  <a:cubicBezTo>
                    <a:pt x="161" y="1317"/>
                    <a:pt x="323" y="1913"/>
                    <a:pt x="483" y="2507"/>
                  </a:cubicBezTo>
                  <a:lnTo>
                    <a:pt x="493" y="2563"/>
                  </a:lnTo>
                  <a:cubicBezTo>
                    <a:pt x="1382" y="2398"/>
                    <a:pt x="2223" y="2084"/>
                    <a:pt x="2982" y="1648"/>
                  </a:cubicBezTo>
                  <a:lnTo>
                    <a:pt x="2964" y="1617"/>
                  </a:lnTo>
                  <a:cubicBezTo>
                    <a:pt x="2607" y="1142"/>
                    <a:pt x="2311" y="623"/>
                    <a:pt x="2085" y="74"/>
                  </a:cubicBezTo>
                  <a:lnTo>
                    <a:pt x="2041" y="0"/>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415975" y="1639950"/>
              <a:ext cx="252475" cy="405725"/>
            </a:xfrm>
            <a:custGeom>
              <a:avLst/>
              <a:gdLst/>
              <a:ahLst/>
              <a:cxnLst/>
              <a:rect l="l" t="t" r="r" b="b"/>
              <a:pathLst>
                <a:path w="10099" h="16229" extrusionOk="0">
                  <a:moveTo>
                    <a:pt x="8111" y="0"/>
                  </a:moveTo>
                  <a:cubicBezTo>
                    <a:pt x="3633" y="0"/>
                    <a:pt x="0" y="3632"/>
                    <a:pt x="0" y="8115"/>
                  </a:cubicBezTo>
                  <a:cubicBezTo>
                    <a:pt x="0" y="12597"/>
                    <a:pt x="3633" y="16228"/>
                    <a:pt x="8111" y="16228"/>
                  </a:cubicBezTo>
                  <a:cubicBezTo>
                    <a:pt x="8629" y="16228"/>
                    <a:pt x="9140" y="16181"/>
                    <a:pt x="9628" y="16084"/>
                  </a:cubicBezTo>
                  <a:lnTo>
                    <a:pt x="9618" y="16028"/>
                  </a:lnTo>
                  <a:cubicBezTo>
                    <a:pt x="9458" y="15435"/>
                    <a:pt x="9296" y="14838"/>
                    <a:pt x="9136" y="14245"/>
                  </a:cubicBezTo>
                  <a:cubicBezTo>
                    <a:pt x="8804" y="14297"/>
                    <a:pt x="8459" y="14328"/>
                    <a:pt x="8111" y="14328"/>
                  </a:cubicBezTo>
                  <a:cubicBezTo>
                    <a:pt x="4679" y="14328"/>
                    <a:pt x="1897" y="11546"/>
                    <a:pt x="1897" y="8115"/>
                  </a:cubicBezTo>
                  <a:cubicBezTo>
                    <a:pt x="1897" y="4682"/>
                    <a:pt x="4679" y="1901"/>
                    <a:pt x="8111" y="1901"/>
                  </a:cubicBezTo>
                  <a:cubicBezTo>
                    <a:pt x="8563" y="1901"/>
                    <a:pt x="9009" y="1950"/>
                    <a:pt x="9436" y="2045"/>
                  </a:cubicBezTo>
                  <a:lnTo>
                    <a:pt x="9475" y="1866"/>
                  </a:lnTo>
                  <a:cubicBezTo>
                    <a:pt x="9719" y="1338"/>
                    <a:pt x="9924" y="798"/>
                    <a:pt x="10098" y="249"/>
                  </a:cubicBezTo>
                  <a:cubicBezTo>
                    <a:pt x="9462" y="87"/>
                    <a:pt x="8795" y="0"/>
                    <a:pt x="8111" y="0"/>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1651875" y="1646150"/>
              <a:ext cx="169725" cy="373050"/>
            </a:xfrm>
            <a:custGeom>
              <a:avLst/>
              <a:gdLst/>
              <a:ahLst/>
              <a:cxnLst/>
              <a:rect l="l" t="t" r="r" b="b"/>
              <a:pathLst>
                <a:path w="6789" h="14922" extrusionOk="0">
                  <a:moveTo>
                    <a:pt x="662" y="1"/>
                  </a:moveTo>
                  <a:cubicBezTo>
                    <a:pt x="488" y="550"/>
                    <a:pt x="283" y="1091"/>
                    <a:pt x="39" y="1619"/>
                  </a:cubicBezTo>
                  <a:lnTo>
                    <a:pt x="0" y="1797"/>
                  </a:lnTo>
                  <a:cubicBezTo>
                    <a:pt x="2799" y="2403"/>
                    <a:pt x="4892" y="4888"/>
                    <a:pt x="4892" y="7867"/>
                  </a:cubicBezTo>
                  <a:cubicBezTo>
                    <a:pt x="4892" y="10182"/>
                    <a:pt x="3623" y="12205"/>
                    <a:pt x="1739" y="13273"/>
                  </a:cubicBezTo>
                  <a:lnTo>
                    <a:pt x="1783" y="13347"/>
                  </a:lnTo>
                  <a:cubicBezTo>
                    <a:pt x="2010" y="13896"/>
                    <a:pt x="2306" y="14415"/>
                    <a:pt x="2663" y="14891"/>
                  </a:cubicBezTo>
                  <a:lnTo>
                    <a:pt x="2681" y="14921"/>
                  </a:lnTo>
                  <a:cubicBezTo>
                    <a:pt x="3906" y="14228"/>
                    <a:pt x="4931" y="13221"/>
                    <a:pt x="5650" y="12009"/>
                  </a:cubicBezTo>
                  <a:cubicBezTo>
                    <a:pt x="6375" y="10797"/>
                    <a:pt x="6788" y="9380"/>
                    <a:pt x="6788" y="7867"/>
                  </a:cubicBezTo>
                  <a:cubicBezTo>
                    <a:pt x="6788" y="7357"/>
                    <a:pt x="6740" y="6855"/>
                    <a:pt x="6649" y="6371"/>
                  </a:cubicBezTo>
                  <a:cubicBezTo>
                    <a:pt x="6069" y="3253"/>
                    <a:pt x="3710" y="764"/>
                    <a:pt x="662"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463375" y="1687450"/>
              <a:ext cx="310800" cy="310700"/>
            </a:xfrm>
            <a:custGeom>
              <a:avLst/>
              <a:gdLst/>
              <a:ahLst/>
              <a:cxnLst/>
              <a:rect l="l" t="t" r="r" b="b"/>
              <a:pathLst>
                <a:path w="12432" h="12428" extrusionOk="0">
                  <a:moveTo>
                    <a:pt x="6215" y="1"/>
                  </a:moveTo>
                  <a:cubicBezTo>
                    <a:pt x="2783" y="1"/>
                    <a:pt x="1" y="2782"/>
                    <a:pt x="1" y="6215"/>
                  </a:cubicBezTo>
                  <a:cubicBezTo>
                    <a:pt x="1" y="9646"/>
                    <a:pt x="2783" y="12428"/>
                    <a:pt x="6215" y="12428"/>
                  </a:cubicBezTo>
                  <a:cubicBezTo>
                    <a:pt x="6563" y="12428"/>
                    <a:pt x="6908" y="12398"/>
                    <a:pt x="7239" y="12345"/>
                  </a:cubicBezTo>
                  <a:cubicBezTo>
                    <a:pt x="7971" y="12222"/>
                    <a:pt x="8660" y="11974"/>
                    <a:pt x="9279" y="11621"/>
                  </a:cubicBezTo>
                  <a:cubicBezTo>
                    <a:pt x="11163" y="10553"/>
                    <a:pt x="12432" y="8530"/>
                    <a:pt x="12432" y="6215"/>
                  </a:cubicBezTo>
                  <a:cubicBezTo>
                    <a:pt x="12432" y="3236"/>
                    <a:pt x="10339" y="751"/>
                    <a:pt x="7540" y="145"/>
                  </a:cubicBezTo>
                  <a:cubicBezTo>
                    <a:pt x="7112" y="49"/>
                    <a:pt x="6667" y="1"/>
                    <a:pt x="6215"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1415975" y="1639950"/>
              <a:ext cx="405625" cy="405725"/>
            </a:xfrm>
            <a:custGeom>
              <a:avLst/>
              <a:gdLst/>
              <a:ahLst/>
              <a:cxnLst/>
              <a:rect l="l" t="t" r="r" b="b"/>
              <a:pathLst>
                <a:path w="16225" h="16229" fill="none" extrusionOk="0">
                  <a:moveTo>
                    <a:pt x="16085" y="6618"/>
                  </a:moveTo>
                  <a:cubicBezTo>
                    <a:pt x="16176" y="7102"/>
                    <a:pt x="16224" y="7604"/>
                    <a:pt x="16224" y="8115"/>
                  </a:cubicBezTo>
                  <a:cubicBezTo>
                    <a:pt x="16224" y="9627"/>
                    <a:pt x="15811" y="11045"/>
                    <a:pt x="15086" y="12256"/>
                  </a:cubicBezTo>
                  <a:cubicBezTo>
                    <a:pt x="14367" y="13469"/>
                    <a:pt x="13342" y="14476"/>
                    <a:pt x="12117" y="15169"/>
                  </a:cubicBezTo>
                  <a:cubicBezTo>
                    <a:pt x="11358" y="15605"/>
                    <a:pt x="10517" y="15919"/>
                    <a:pt x="9628" y="16085"/>
                  </a:cubicBezTo>
                  <a:cubicBezTo>
                    <a:pt x="9140" y="16181"/>
                    <a:pt x="8629" y="16228"/>
                    <a:pt x="8111" y="16228"/>
                  </a:cubicBezTo>
                  <a:cubicBezTo>
                    <a:pt x="3633" y="16228"/>
                    <a:pt x="0" y="12597"/>
                    <a:pt x="0" y="8115"/>
                  </a:cubicBezTo>
                  <a:cubicBezTo>
                    <a:pt x="0" y="3632"/>
                    <a:pt x="3633" y="0"/>
                    <a:pt x="8111" y="0"/>
                  </a:cubicBezTo>
                  <a:cubicBezTo>
                    <a:pt x="8795" y="0"/>
                    <a:pt x="9462" y="87"/>
                    <a:pt x="10098" y="249"/>
                  </a:cubicBezTo>
                  <a:cubicBezTo>
                    <a:pt x="13146" y="1012"/>
                    <a:pt x="15505" y="3501"/>
                    <a:pt x="16085" y="661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1618725" y="1639950"/>
              <a:ext cx="250300" cy="405725"/>
            </a:xfrm>
            <a:custGeom>
              <a:avLst/>
              <a:gdLst/>
              <a:ahLst/>
              <a:cxnLst/>
              <a:rect l="l" t="t" r="r" b="b"/>
              <a:pathLst>
                <a:path w="10012" h="16229" fill="none" extrusionOk="0">
                  <a:moveTo>
                    <a:pt x="1" y="0"/>
                  </a:moveTo>
                  <a:lnTo>
                    <a:pt x="1901" y="0"/>
                  </a:lnTo>
                  <a:cubicBezTo>
                    <a:pt x="5848" y="0"/>
                    <a:pt x="9139" y="2821"/>
                    <a:pt x="9858" y="6562"/>
                  </a:cubicBezTo>
                  <a:cubicBezTo>
                    <a:pt x="9959" y="7064"/>
                    <a:pt x="10012" y="7582"/>
                    <a:pt x="10012" y="8115"/>
                  </a:cubicBezTo>
                  <a:cubicBezTo>
                    <a:pt x="10012" y="9601"/>
                    <a:pt x="9611" y="10992"/>
                    <a:pt x="8917" y="12191"/>
                  </a:cubicBezTo>
                  <a:cubicBezTo>
                    <a:pt x="7509" y="14606"/>
                    <a:pt x="4892" y="16228"/>
                    <a:pt x="1901" y="16228"/>
                  </a:cubicBezTo>
                  <a:lnTo>
                    <a:pt x="1" y="16228"/>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1463375" y="1687450"/>
              <a:ext cx="310800" cy="310700"/>
            </a:xfrm>
            <a:custGeom>
              <a:avLst/>
              <a:gdLst/>
              <a:ahLst/>
              <a:cxnLst/>
              <a:rect l="l" t="t" r="r" b="b"/>
              <a:pathLst>
                <a:path w="12432" h="12428" fill="none" extrusionOk="0">
                  <a:moveTo>
                    <a:pt x="7540" y="145"/>
                  </a:moveTo>
                  <a:cubicBezTo>
                    <a:pt x="10339" y="751"/>
                    <a:pt x="12432" y="3236"/>
                    <a:pt x="12432" y="6215"/>
                  </a:cubicBezTo>
                  <a:cubicBezTo>
                    <a:pt x="12432" y="8530"/>
                    <a:pt x="11163" y="10553"/>
                    <a:pt x="9279" y="11621"/>
                  </a:cubicBezTo>
                  <a:cubicBezTo>
                    <a:pt x="8660" y="11974"/>
                    <a:pt x="7971" y="12222"/>
                    <a:pt x="7239" y="12345"/>
                  </a:cubicBezTo>
                  <a:cubicBezTo>
                    <a:pt x="6908" y="12397"/>
                    <a:pt x="6563" y="12428"/>
                    <a:pt x="6215" y="12428"/>
                  </a:cubicBezTo>
                  <a:cubicBezTo>
                    <a:pt x="2783" y="12428"/>
                    <a:pt x="1" y="9646"/>
                    <a:pt x="1" y="6214"/>
                  </a:cubicBezTo>
                  <a:cubicBezTo>
                    <a:pt x="1" y="2782"/>
                    <a:pt x="2783" y="1"/>
                    <a:pt x="6215" y="1"/>
                  </a:cubicBezTo>
                  <a:cubicBezTo>
                    <a:pt x="6667" y="1"/>
                    <a:pt x="7112" y="50"/>
                    <a:pt x="7540" y="145"/>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1644025" y="1994875"/>
              <a:ext cx="12425" cy="45800"/>
            </a:xfrm>
            <a:custGeom>
              <a:avLst/>
              <a:gdLst/>
              <a:ahLst/>
              <a:cxnLst/>
              <a:rect l="l" t="t" r="r" b="b"/>
              <a:pathLst>
                <a:path w="497" h="1832" fill="none" extrusionOk="0">
                  <a:moveTo>
                    <a:pt x="0" y="0"/>
                  </a:moveTo>
                  <a:cubicBezTo>
                    <a:pt x="4" y="18"/>
                    <a:pt x="8" y="30"/>
                    <a:pt x="13" y="48"/>
                  </a:cubicBezTo>
                  <a:cubicBezTo>
                    <a:pt x="174" y="641"/>
                    <a:pt x="336" y="1238"/>
                    <a:pt x="496" y="183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696450" y="1979800"/>
              <a:ext cx="22025" cy="38650"/>
            </a:xfrm>
            <a:custGeom>
              <a:avLst/>
              <a:gdLst/>
              <a:ahLst/>
              <a:cxnLst/>
              <a:rect l="l" t="t" r="r" b="b"/>
              <a:pathLst>
                <a:path w="881" h="1546" fill="none" extrusionOk="0">
                  <a:moveTo>
                    <a:pt x="1" y="1"/>
                  </a:moveTo>
                  <a:cubicBezTo>
                    <a:pt x="227" y="550"/>
                    <a:pt x="523" y="1069"/>
                    <a:pt x="880" y="1545"/>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1652850" y="1644525"/>
              <a:ext cx="16150" cy="42100"/>
            </a:xfrm>
            <a:custGeom>
              <a:avLst/>
              <a:gdLst/>
              <a:ahLst/>
              <a:cxnLst/>
              <a:rect l="l" t="t" r="r" b="b"/>
              <a:pathLst>
                <a:path w="646" h="1684" fill="none" extrusionOk="0">
                  <a:moveTo>
                    <a:pt x="0" y="1684"/>
                  </a:moveTo>
                  <a:cubicBezTo>
                    <a:pt x="244" y="1156"/>
                    <a:pt x="449" y="615"/>
                    <a:pt x="623" y="66"/>
                  </a:cubicBezTo>
                  <a:cubicBezTo>
                    <a:pt x="633" y="44"/>
                    <a:pt x="637" y="22"/>
                    <a:pt x="645"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819925" y="1803900"/>
              <a:ext cx="47125" cy="1200"/>
            </a:xfrm>
            <a:custGeom>
              <a:avLst/>
              <a:gdLst/>
              <a:ahLst/>
              <a:cxnLst/>
              <a:rect l="l" t="t" r="r" b="b"/>
              <a:pathLst>
                <a:path w="1885" h="48" fill="none" extrusionOk="0">
                  <a:moveTo>
                    <a:pt x="1" y="48"/>
                  </a:moveTo>
                  <a:cubicBezTo>
                    <a:pt x="603" y="44"/>
                    <a:pt x="1209" y="26"/>
                    <a:pt x="1810" y="4"/>
                  </a:cubicBezTo>
                  <a:cubicBezTo>
                    <a:pt x="1836" y="0"/>
                    <a:pt x="1858" y="0"/>
                    <a:pt x="1885"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791475" y="1944600"/>
              <a:ext cx="52025" cy="1900"/>
            </a:xfrm>
            <a:custGeom>
              <a:avLst/>
              <a:gdLst/>
              <a:ahLst/>
              <a:cxnLst/>
              <a:rect l="l" t="t" r="r" b="b"/>
              <a:pathLst>
                <a:path w="2081" h="76" fill="none" extrusionOk="0">
                  <a:moveTo>
                    <a:pt x="1" y="75"/>
                  </a:moveTo>
                  <a:cubicBezTo>
                    <a:pt x="23" y="75"/>
                    <a:pt x="44" y="75"/>
                    <a:pt x="66" y="70"/>
                  </a:cubicBezTo>
                  <a:cubicBezTo>
                    <a:pt x="712" y="48"/>
                    <a:pt x="1362" y="22"/>
                    <a:pt x="2007" y="5"/>
                  </a:cubicBezTo>
                  <a:cubicBezTo>
                    <a:pt x="2033" y="1"/>
                    <a:pt x="2055" y="1"/>
                    <a:pt x="2081"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3"/>
          <p:cNvGrpSpPr/>
          <p:nvPr/>
        </p:nvGrpSpPr>
        <p:grpSpPr>
          <a:xfrm>
            <a:off x="328850" y="4470125"/>
            <a:ext cx="453050" cy="405725"/>
            <a:chOff x="1415975" y="1639950"/>
            <a:chExt cx="453050" cy="405725"/>
          </a:xfrm>
        </p:grpSpPr>
        <p:sp>
          <p:nvSpPr>
            <p:cNvPr id="37" name="Google Shape;37;p3"/>
            <p:cNvSpPr/>
            <p:nvPr/>
          </p:nvSpPr>
          <p:spPr>
            <a:xfrm>
              <a:off x="1793125" y="1804000"/>
              <a:ext cx="75900" cy="142350"/>
            </a:xfrm>
            <a:custGeom>
              <a:avLst/>
              <a:gdLst/>
              <a:ahLst/>
              <a:cxnLst/>
              <a:rect l="l" t="t" r="r" b="b"/>
              <a:pathLst>
                <a:path w="3036" h="5694" extrusionOk="0">
                  <a:moveTo>
                    <a:pt x="2882" y="0"/>
                  </a:moveTo>
                  <a:cubicBezTo>
                    <a:pt x="2281" y="22"/>
                    <a:pt x="1675" y="40"/>
                    <a:pt x="1073" y="44"/>
                  </a:cubicBezTo>
                  <a:lnTo>
                    <a:pt x="999" y="56"/>
                  </a:lnTo>
                  <a:cubicBezTo>
                    <a:pt x="1090" y="540"/>
                    <a:pt x="1139" y="1042"/>
                    <a:pt x="1139" y="1553"/>
                  </a:cubicBezTo>
                  <a:cubicBezTo>
                    <a:pt x="1139" y="3065"/>
                    <a:pt x="725" y="4483"/>
                    <a:pt x="0" y="5694"/>
                  </a:cubicBezTo>
                  <a:cubicBezTo>
                    <a:pt x="646" y="5672"/>
                    <a:pt x="1296" y="5646"/>
                    <a:pt x="1941" y="5629"/>
                  </a:cubicBezTo>
                  <a:cubicBezTo>
                    <a:pt x="2635" y="4430"/>
                    <a:pt x="3036" y="3039"/>
                    <a:pt x="3036" y="1553"/>
                  </a:cubicBezTo>
                  <a:cubicBezTo>
                    <a:pt x="3036" y="1020"/>
                    <a:pt x="2983" y="502"/>
                    <a:pt x="2882" y="0"/>
                  </a:cubicBezTo>
                  <a:close/>
                </a:path>
              </a:pathLst>
            </a:custGeom>
            <a:solidFill>
              <a:srgbClr val="C99D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1618725" y="1944700"/>
              <a:ext cx="222950" cy="100975"/>
            </a:xfrm>
            <a:custGeom>
              <a:avLst/>
              <a:gdLst/>
              <a:ahLst/>
              <a:cxnLst/>
              <a:rect l="l" t="t" r="r" b="b"/>
              <a:pathLst>
                <a:path w="8918" h="4039" extrusionOk="0">
                  <a:moveTo>
                    <a:pt x="8917" y="1"/>
                  </a:moveTo>
                  <a:lnTo>
                    <a:pt x="8917" y="1"/>
                  </a:lnTo>
                  <a:cubicBezTo>
                    <a:pt x="8272" y="18"/>
                    <a:pt x="7622" y="45"/>
                    <a:pt x="6976" y="67"/>
                  </a:cubicBezTo>
                  <a:cubicBezTo>
                    <a:pt x="6257" y="1279"/>
                    <a:pt x="5232" y="2286"/>
                    <a:pt x="4007" y="2979"/>
                  </a:cubicBezTo>
                  <a:cubicBezTo>
                    <a:pt x="3248" y="3415"/>
                    <a:pt x="2407" y="3729"/>
                    <a:pt x="1518" y="3895"/>
                  </a:cubicBezTo>
                  <a:cubicBezTo>
                    <a:pt x="1030" y="3991"/>
                    <a:pt x="519" y="4038"/>
                    <a:pt x="1" y="4038"/>
                  </a:cubicBezTo>
                  <a:lnTo>
                    <a:pt x="1901" y="4038"/>
                  </a:lnTo>
                  <a:cubicBezTo>
                    <a:pt x="4892" y="4038"/>
                    <a:pt x="7509" y="2416"/>
                    <a:pt x="8917"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1618725" y="1639950"/>
              <a:ext cx="246475" cy="165500"/>
            </a:xfrm>
            <a:custGeom>
              <a:avLst/>
              <a:gdLst/>
              <a:ahLst/>
              <a:cxnLst/>
              <a:rect l="l" t="t" r="r" b="b"/>
              <a:pathLst>
                <a:path w="9859" h="6620" extrusionOk="0">
                  <a:moveTo>
                    <a:pt x="1" y="0"/>
                  </a:moveTo>
                  <a:cubicBezTo>
                    <a:pt x="685" y="0"/>
                    <a:pt x="1352" y="87"/>
                    <a:pt x="1988" y="249"/>
                  </a:cubicBezTo>
                  <a:cubicBezTo>
                    <a:pt x="5036" y="1012"/>
                    <a:pt x="7395" y="3501"/>
                    <a:pt x="7975" y="6619"/>
                  </a:cubicBezTo>
                  <a:lnTo>
                    <a:pt x="8049" y="6606"/>
                  </a:lnTo>
                  <a:cubicBezTo>
                    <a:pt x="8651" y="6602"/>
                    <a:pt x="9257" y="6584"/>
                    <a:pt x="9858" y="6562"/>
                  </a:cubicBezTo>
                  <a:cubicBezTo>
                    <a:pt x="9139" y="2821"/>
                    <a:pt x="5848" y="0"/>
                    <a:pt x="1901"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1644350" y="1977975"/>
              <a:ext cx="74575" cy="64100"/>
            </a:xfrm>
            <a:custGeom>
              <a:avLst/>
              <a:gdLst/>
              <a:ahLst/>
              <a:cxnLst/>
              <a:rect l="l" t="t" r="r" b="b"/>
              <a:pathLst>
                <a:path w="2983" h="2564" extrusionOk="0">
                  <a:moveTo>
                    <a:pt x="2041" y="0"/>
                  </a:moveTo>
                  <a:cubicBezTo>
                    <a:pt x="1421" y="353"/>
                    <a:pt x="732" y="601"/>
                    <a:pt x="1" y="724"/>
                  </a:cubicBezTo>
                  <a:cubicBezTo>
                    <a:pt x="161" y="1317"/>
                    <a:pt x="323" y="1913"/>
                    <a:pt x="483" y="2507"/>
                  </a:cubicBezTo>
                  <a:lnTo>
                    <a:pt x="493" y="2563"/>
                  </a:lnTo>
                  <a:cubicBezTo>
                    <a:pt x="1382" y="2398"/>
                    <a:pt x="2223" y="2084"/>
                    <a:pt x="2982" y="1648"/>
                  </a:cubicBezTo>
                  <a:lnTo>
                    <a:pt x="2964" y="1617"/>
                  </a:lnTo>
                  <a:cubicBezTo>
                    <a:pt x="2607" y="1142"/>
                    <a:pt x="2311" y="623"/>
                    <a:pt x="2085" y="74"/>
                  </a:cubicBezTo>
                  <a:lnTo>
                    <a:pt x="2041" y="0"/>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1415975" y="1639950"/>
              <a:ext cx="252475" cy="405725"/>
            </a:xfrm>
            <a:custGeom>
              <a:avLst/>
              <a:gdLst/>
              <a:ahLst/>
              <a:cxnLst/>
              <a:rect l="l" t="t" r="r" b="b"/>
              <a:pathLst>
                <a:path w="10099" h="16229" extrusionOk="0">
                  <a:moveTo>
                    <a:pt x="8111" y="0"/>
                  </a:moveTo>
                  <a:cubicBezTo>
                    <a:pt x="3633" y="0"/>
                    <a:pt x="0" y="3632"/>
                    <a:pt x="0" y="8115"/>
                  </a:cubicBezTo>
                  <a:cubicBezTo>
                    <a:pt x="0" y="12597"/>
                    <a:pt x="3633" y="16228"/>
                    <a:pt x="8111" y="16228"/>
                  </a:cubicBezTo>
                  <a:cubicBezTo>
                    <a:pt x="8629" y="16228"/>
                    <a:pt x="9140" y="16181"/>
                    <a:pt x="9628" y="16084"/>
                  </a:cubicBezTo>
                  <a:lnTo>
                    <a:pt x="9618" y="16028"/>
                  </a:lnTo>
                  <a:cubicBezTo>
                    <a:pt x="9458" y="15435"/>
                    <a:pt x="9296" y="14838"/>
                    <a:pt x="9136" y="14245"/>
                  </a:cubicBezTo>
                  <a:cubicBezTo>
                    <a:pt x="8804" y="14297"/>
                    <a:pt x="8459" y="14328"/>
                    <a:pt x="8111" y="14328"/>
                  </a:cubicBezTo>
                  <a:cubicBezTo>
                    <a:pt x="4679" y="14328"/>
                    <a:pt x="1897" y="11546"/>
                    <a:pt x="1897" y="8115"/>
                  </a:cubicBezTo>
                  <a:cubicBezTo>
                    <a:pt x="1897" y="4682"/>
                    <a:pt x="4679" y="1901"/>
                    <a:pt x="8111" y="1901"/>
                  </a:cubicBezTo>
                  <a:cubicBezTo>
                    <a:pt x="8563" y="1901"/>
                    <a:pt x="9009" y="1950"/>
                    <a:pt x="9436" y="2045"/>
                  </a:cubicBezTo>
                  <a:lnTo>
                    <a:pt x="9475" y="1866"/>
                  </a:lnTo>
                  <a:cubicBezTo>
                    <a:pt x="9719" y="1338"/>
                    <a:pt x="9924" y="798"/>
                    <a:pt x="10098" y="249"/>
                  </a:cubicBezTo>
                  <a:cubicBezTo>
                    <a:pt x="9462" y="87"/>
                    <a:pt x="8795" y="0"/>
                    <a:pt x="8111" y="0"/>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1651875" y="1646150"/>
              <a:ext cx="169725" cy="373050"/>
            </a:xfrm>
            <a:custGeom>
              <a:avLst/>
              <a:gdLst/>
              <a:ahLst/>
              <a:cxnLst/>
              <a:rect l="l" t="t" r="r" b="b"/>
              <a:pathLst>
                <a:path w="6789" h="14922" extrusionOk="0">
                  <a:moveTo>
                    <a:pt x="662" y="1"/>
                  </a:moveTo>
                  <a:cubicBezTo>
                    <a:pt x="488" y="550"/>
                    <a:pt x="283" y="1091"/>
                    <a:pt x="39" y="1619"/>
                  </a:cubicBezTo>
                  <a:lnTo>
                    <a:pt x="0" y="1797"/>
                  </a:lnTo>
                  <a:cubicBezTo>
                    <a:pt x="2799" y="2403"/>
                    <a:pt x="4892" y="4888"/>
                    <a:pt x="4892" y="7867"/>
                  </a:cubicBezTo>
                  <a:cubicBezTo>
                    <a:pt x="4892" y="10182"/>
                    <a:pt x="3623" y="12205"/>
                    <a:pt x="1739" y="13273"/>
                  </a:cubicBezTo>
                  <a:lnTo>
                    <a:pt x="1783" y="13347"/>
                  </a:lnTo>
                  <a:cubicBezTo>
                    <a:pt x="2010" y="13896"/>
                    <a:pt x="2306" y="14415"/>
                    <a:pt x="2663" y="14891"/>
                  </a:cubicBezTo>
                  <a:lnTo>
                    <a:pt x="2681" y="14921"/>
                  </a:lnTo>
                  <a:cubicBezTo>
                    <a:pt x="3906" y="14228"/>
                    <a:pt x="4931" y="13221"/>
                    <a:pt x="5650" y="12009"/>
                  </a:cubicBezTo>
                  <a:cubicBezTo>
                    <a:pt x="6375" y="10797"/>
                    <a:pt x="6788" y="9380"/>
                    <a:pt x="6788" y="7867"/>
                  </a:cubicBezTo>
                  <a:cubicBezTo>
                    <a:pt x="6788" y="7357"/>
                    <a:pt x="6740" y="6855"/>
                    <a:pt x="6649" y="6371"/>
                  </a:cubicBezTo>
                  <a:cubicBezTo>
                    <a:pt x="6069" y="3253"/>
                    <a:pt x="3710" y="764"/>
                    <a:pt x="662"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1463375" y="1687450"/>
              <a:ext cx="310800" cy="310700"/>
            </a:xfrm>
            <a:custGeom>
              <a:avLst/>
              <a:gdLst/>
              <a:ahLst/>
              <a:cxnLst/>
              <a:rect l="l" t="t" r="r" b="b"/>
              <a:pathLst>
                <a:path w="12432" h="12428" extrusionOk="0">
                  <a:moveTo>
                    <a:pt x="6215" y="1"/>
                  </a:moveTo>
                  <a:cubicBezTo>
                    <a:pt x="2783" y="1"/>
                    <a:pt x="1" y="2782"/>
                    <a:pt x="1" y="6215"/>
                  </a:cubicBezTo>
                  <a:cubicBezTo>
                    <a:pt x="1" y="9646"/>
                    <a:pt x="2783" y="12428"/>
                    <a:pt x="6215" y="12428"/>
                  </a:cubicBezTo>
                  <a:cubicBezTo>
                    <a:pt x="6563" y="12428"/>
                    <a:pt x="6908" y="12398"/>
                    <a:pt x="7239" y="12345"/>
                  </a:cubicBezTo>
                  <a:cubicBezTo>
                    <a:pt x="7971" y="12222"/>
                    <a:pt x="8660" y="11974"/>
                    <a:pt x="9279" y="11621"/>
                  </a:cubicBezTo>
                  <a:cubicBezTo>
                    <a:pt x="11163" y="10553"/>
                    <a:pt x="12432" y="8530"/>
                    <a:pt x="12432" y="6215"/>
                  </a:cubicBezTo>
                  <a:cubicBezTo>
                    <a:pt x="12432" y="3236"/>
                    <a:pt x="10339" y="751"/>
                    <a:pt x="7540" y="145"/>
                  </a:cubicBezTo>
                  <a:cubicBezTo>
                    <a:pt x="7112" y="49"/>
                    <a:pt x="6667" y="1"/>
                    <a:pt x="6215"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1415975" y="1639950"/>
              <a:ext cx="405625" cy="405725"/>
            </a:xfrm>
            <a:custGeom>
              <a:avLst/>
              <a:gdLst/>
              <a:ahLst/>
              <a:cxnLst/>
              <a:rect l="l" t="t" r="r" b="b"/>
              <a:pathLst>
                <a:path w="16225" h="16229" fill="none" extrusionOk="0">
                  <a:moveTo>
                    <a:pt x="16085" y="6618"/>
                  </a:moveTo>
                  <a:cubicBezTo>
                    <a:pt x="16176" y="7102"/>
                    <a:pt x="16224" y="7604"/>
                    <a:pt x="16224" y="8115"/>
                  </a:cubicBezTo>
                  <a:cubicBezTo>
                    <a:pt x="16224" y="9627"/>
                    <a:pt x="15811" y="11045"/>
                    <a:pt x="15086" y="12256"/>
                  </a:cubicBezTo>
                  <a:cubicBezTo>
                    <a:pt x="14367" y="13469"/>
                    <a:pt x="13342" y="14476"/>
                    <a:pt x="12117" y="15169"/>
                  </a:cubicBezTo>
                  <a:cubicBezTo>
                    <a:pt x="11358" y="15605"/>
                    <a:pt x="10517" y="15919"/>
                    <a:pt x="9628" y="16085"/>
                  </a:cubicBezTo>
                  <a:cubicBezTo>
                    <a:pt x="9140" y="16181"/>
                    <a:pt x="8629" y="16228"/>
                    <a:pt x="8111" y="16228"/>
                  </a:cubicBezTo>
                  <a:cubicBezTo>
                    <a:pt x="3633" y="16228"/>
                    <a:pt x="0" y="12597"/>
                    <a:pt x="0" y="8115"/>
                  </a:cubicBezTo>
                  <a:cubicBezTo>
                    <a:pt x="0" y="3632"/>
                    <a:pt x="3633" y="0"/>
                    <a:pt x="8111" y="0"/>
                  </a:cubicBezTo>
                  <a:cubicBezTo>
                    <a:pt x="8795" y="0"/>
                    <a:pt x="9462" y="87"/>
                    <a:pt x="10098" y="249"/>
                  </a:cubicBezTo>
                  <a:cubicBezTo>
                    <a:pt x="13146" y="1012"/>
                    <a:pt x="15505" y="3501"/>
                    <a:pt x="16085" y="661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618725" y="1639950"/>
              <a:ext cx="250300" cy="405725"/>
            </a:xfrm>
            <a:custGeom>
              <a:avLst/>
              <a:gdLst/>
              <a:ahLst/>
              <a:cxnLst/>
              <a:rect l="l" t="t" r="r" b="b"/>
              <a:pathLst>
                <a:path w="10012" h="16229" fill="none" extrusionOk="0">
                  <a:moveTo>
                    <a:pt x="1" y="0"/>
                  </a:moveTo>
                  <a:lnTo>
                    <a:pt x="1901" y="0"/>
                  </a:lnTo>
                  <a:cubicBezTo>
                    <a:pt x="5848" y="0"/>
                    <a:pt x="9139" y="2821"/>
                    <a:pt x="9858" y="6562"/>
                  </a:cubicBezTo>
                  <a:cubicBezTo>
                    <a:pt x="9959" y="7064"/>
                    <a:pt x="10012" y="7582"/>
                    <a:pt x="10012" y="8115"/>
                  </a:cubicBezTo>
                  <a:cubicBezTo>
                    <a:pt x="10012" y="9601"/>
                    <a:pt x="9611" y="10992"/>
                    <a:pt x="8917" y="12191"/>
                  </a:cubicBezTo>
                  <a:cubicBezTo>
                    <a:pt x="7509" y="14606"/>
                    <a:pt x="4892" y="16228"/>
                    <a:pt x="1901" y="16228"/>
                  </a:cubicBezTo>
                  <a:lnTo>
                    <a:pt x="1" y="16228"/>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463375" y="1687450"/>
              <a:ext cx="310800" cy="310700"/>
            </a:xfrm>
            <a:custGeom>
              <a:avLst/>
              <a:gdLst/>
              <a:ahLst/>
              <a:cxnLst/>
              <a:rect l="l" t="t" r="r" b="b"/>
              <a:pathLst>
                <a:path w="12432" h="12428" fill="none" extrusionOk="0">
                  <a:moveTo>
                    <a:pt x="7540" y="145"/>
                  </a:moveTo>
                  <a:cubicBezTo>
                    <a:pt x="10339" y="751"/>
                    <a:pt x="12432" y="3236"/>
                    <a:pt x="12432" y="6215"/>
                  </a:cubicBezTo>
                  <a:cubicBezTo>
                    <a:pt x="12432" y="8530"/>
                    <a:pt x="11163" y="10553"/>
                    <a:pt x="9279" y="11621"/>
                  </a:cubicBezTo>
                  <a:cubicBezTo>
                    <a:pt x="8660" y="11974"/>
                    <a:pt x="7971" y="12222"/>
                    <a:pt x="7239" y="12345"/>
                  </a:cubicBezTo>
                  <a:cubicBezTo>
                    <a:pt x="6908" y="12397"/>
                    <a:pt x="6563" y="12428"/>
                    <a:pt x="6215" y="12428"/>
                  </a:cubicBezTo>
                  <a:cubicBezTo>
                    <a:pt x="2783" y="12428"/>
                    <a:pt x="1" y="9646"/>
                    <a:pt x="1" y="6214"/>
                  </a:cubicBezTo>
                  <a:cubicBezTo>
                    <a:pt x="1" y="2782"/>
                    <a:pt x="2783" y="1"/>
                    <a:pt x="6215" y="1"/>
                  </a:cubicBezTo>
                  <a:cubicBezTo>
                    <a:pt x="6667" y="1"/>
                    <a:pt x="7112" y="50"/>
                    <a:pt x="7540" y="145"/>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644025" y="1994875"/>
              <a:ext cx="12425" cy="45800"/>
            </a:xfrm>
            <a:custGeom>
              <a:avLst/>
              <a:gdLst/>
              <a:ahLst/>
              <a:cxnLst/>
              <a:rect l="l" t="t" r="r" b="b"/>
              <a:pathLst>
                <a:path w="497" h="1832" fill="none" extrusionOk="0">
                  <a:moveTo>
                    <a:pt x="0" y="0"/>
                  </a:moveTo>
                  <a:cubicBezTo>
                    <a:pt x="4" y="18"/>
                    <a:pt x="8" y="30"/>
                    <a:pt x="13" y="48"/>
                  </a:cubicBezTo>
                  <a:cubicBezTo>
                    <a:pt x="174" y="641"/>
                    <a:pt x="336" y="1238"/>
                    <a:pt x="496" y="183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1696450" y="1979800"/>
              <a:ext cx="22025" cy="38650"/>
            </a:xfrm>
            <a:custGeom>
              <a:avLst/>
              <a:gdLst/>
              <a:ahLst/>
              <a:cxnLst/>
              <a:rect l="l" t="t" r="r" b="b"/>
              <a:pathLst>
                <a:path w="881" h="1546" fill="none" extrusionOk="0">
                  <a:moveTo>
                    <a:pt x="1" y="1"/>
                  </a:moveTo>
                  <a:cubicBezTo>
                    <a:pt x="227" y="550"/>
                    <a:pt x="523" y="1069"/>
                    <a:pt x="880" y="1545"/>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652850" y="1644525"/>
              <a:ext cx="16150" cy="42100"/>
            </a:xfrm>
            <a:custGeom>
              <a:avLst/>
              <a:gdLst/>
              <a:ahLst/>
              <a:cxnLst/>
              <a:rect l="l" t="t" r="r" b="b"/>
              <a:pathLst>
                <a:path w="646" h="1684" fill="none" extrusionOk="0">
                  <a:moveTo>
                    <a:pt x="0" y="1684"/>
                  </a:moveTo>
                  <a:cubicBezTo>
                    <a:pt x="244" y="1156"/>
                    <a:pt x="449" y="615"/>
                    <a:pt x="623" y="66"/>
                  </a:cubicBezTo>
                  <a:cubicBezTo>
                    <a:pt x="633" y="44"/>
                    <a:pt x="637" y="22"/>
                    <a:pt x="645"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1819925" y="1803900"/>
              <a:ext cx="47125" cy="1200"/>
            </a:xfrm>
            <a:custGeom>
              <a:avLst/>
              <a:gdLst/>
              <a:ahLst/>
              <a:cxnLst/>
              <a:rect l="l" t="t" r="r" b="b"/>
              <a:pathLst>
                <a:path w="1885" h="48" fill="none" extrusionOk="0">
                  <a:moveTo>
                    <a:pt x="1" y="48"/>
                  </a:moveTo>
                  <a:cubicBezTo>
                    <a:pt x="603" y="44"/>
                    <a:pt x="1209" y="26"/>
                    <a:pt x="1810" y="4"/>
                  </a:cubicBezTo>
                  <a:cubicBezTo>
                    <a:pt x="1836" y="0"/>
                    <a:pt x="1858" y="0"/>
                    <a:pt x="1885"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791475" y="1944600"/>
              <a:ext cx="52025" cy="1900"/>
            </a:xfrm>
            <a:custGeom>
              <a:avLst/>
              <a:gdLst/>
              <a:ahLst/>
              <a:cxnLst/>
              <a:rect l="l" t="t" r="r" b="b"/>
              <a:pathLst>
                <a:path w="2081" h="76" fill="none" extrusionOk="0">
                  <a:moveTo>
                    <a:pt x="1" y="75"/>
                  </a:moveTo>
                  <a:cubicBezTo>
                    <a:pt x="23" y="75"/>
                    <a:pt x="44" y="75"/>
                    <a:pt x="66" y="70"/>
                  </a:cubicBezTo>
                  <a:cubicBezTo>
                    <a:pt x="712" y="48"/>
                    <a:pt x="1362" y="22"/>
                    <a:pt x="2007" y="5"/>
                  </a:cubicBezTo>
                  <a:cubicBezTo>
                    <a:pt x="2033" y="1"/>
                    <a:pt x="2055" y="1"/>
                    <a:pt x="2081"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3"/>
          <p:cNvGrpSpPr/>
          <p:nvPr/>
        </p:nvGrpSpPr>
        <p:grpSpPr>
          <a:xfrm>
            <a:off x="328850" y="249950"/>
            <a:ext cx="453050" cy="405725"/>
            <a:chOff x="1415975" y="1639950"/>
            <a:chExt cx="453050" cy="405725"/>
          </a:xfrm>
        </p:grpSpPr>
        <p:sp>
          <p:nvSpPr>
            <p:cNvPr id="53" name="Google Shape;53;p3"/>
            <p:cNvSpPr/>
            <p:nvPr/>
          </p:nvSpPr>
          <p:spPr>
            <a:xfrm>
              <a:off x="1793125" y="1804000"/>
              <a:ext cx="75900" cy="142350"/>
            </a:xfrm>
            <a:custGeom>
              <a:avLst/>
              <a:gdLst/>
              <a:ahLst/>
              <a:cxnLst/>
              <a:rect l="l" t="t" r="r" b="b"/>
              <a:pathLst>
                <a:path w="3036" h="5694" extrusionOk="0">
                  <a:moveTo>
                    <a:pt x="2882" y="0"/>
                  </a:moveTo>
                  <a:cubicBezTo>
                    <a:pt x="2281" y="22"/>
                    <a:pt x="1675" y="40"/>
                    <a:pt x="1073" y="44"/>
                  </a:cubicBezTo>
                  <a:lnTo>
                    <a:pt x="999" y="56"/>
                  </a:lnTo>
                  <a:cubicBezTo>
                    <a:pt x="1090" y="540"/>
                    <a:pt x="1139" y="1042"/>
                    <a:pt x="1139" y="1553"/>
                  </a:cubicBezTo>
                  <a:cubicBezTo>
                    <a:pt x="1139" y="3065"/>
                    <a:pt x="725" y="4483"/>
                    <a:pt x="0" y="5694"/>
                  </a:cubicBezTo>
                  <a:cubicBezTo>
                    <a:pt x="646" y="5672"/>
                    <a:pt x="1296" y="5646"/>
                    <a:pt x="1941" y="5629"/>
                  </a:cubicBezTo>
                  <a:cubicBezTo>
                    <a:pt x="2635" y="4430"/>
                    <a:pt x="3036" y="3039"/>
                    <a:pt x="3036" y="1553"/>
                  </a:cubicBezTo>
                  <a:cubicBezTo>
                    <a:pt x="3036" y="1020"/>
                    <a:pt x="2983" y="502"/>
                    <a:pt x="2882" y="0"/>
                  </a:cubicBezTo>
                  <a:close/>
                </a:path>
              </a:pathLst>
            </a:custGeom>
            <a:solidFill>
              <a:srgbClr val="C99D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618725" y="1944700"/>
              <a:ext cx="222950" cy="100975"/>
            </a:xfrm>
            <a:custGeom>
              <a:avLst/>
              <a:gdLst/>
              <a:ahLst/>
              <a:cxnLst/>
              <a:rect l="l" t="t" r="r" b="b"/>
              <a:pathLst>
                <a:path w="8918" h="4039" extrusionOk="0">
                  <a:moveTo>
                    <a:pt x="8917" y="1"/>
                  </a:moveTo>
                  <a:lnTo>
                    <a:pt x="8917" y="1"/>
                  </a:lnTo>
                  <a:cubicBezTo>
                    <a:pt x="8272" y="18"/>
                    <a:pt x="7622" y="45"/>
                    <a:pt x="6976" y="67"/>
                  </a:cubicBezTo>
                  <a:cubicBezTo>
                    <a:pt x="6257" y="1279"/>
                    <a:pt x="5232" y="2286"/>
                    <a:pt x="4007" y="2979"/>
                  </a:cubicBezTo>
                  <a:cubicBezTo>
                    <a:pt x="3248" y="3415"/>
                    <a:pt x="2407" y="3729"/>
                    <a:pt x="1518" y="3895"/>
                  </a:cubicBezTo>
                  <a:cubicBezTo>
                    <a:pt x="1030" y="3991"/>
                    <a:pt x="519" y="4038"/>
                    <a:pt x="1" y="4038"/>
                  </a:cubicBezTo>
                  <a:lnTo>
                    <a:pt x="1901" y="4038"/>
                  </a:lnTo>
                  <a:cubicBezTo>
                    <a:pt x="4892" y="4038"/>
                    <a:pt x="7509" y="2416"/>
                    <a:pt x="8917"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618725" y="1639950"/>
              <a:ext cx="246475" cy="165500"/>
            </a:xfrm>
            <a:custGeom>
              <a:avLst/>
              <a:gdLst/>
              <a:ahLst/>
              <a:cxnLst/>
              <a:rect l="l" t="t" r="r" b="b"/>
              <a:pathLst>
                <a:path w="9859" h="6620" extrusionOk="0">
                  <a:moveTo>
                    <a:pt x="1" y="0"/>
                  </a:moveTo>
                  <a:cubicBezTo>
                    <a:pt x="685" y="0"/>
                    <a:pt x="1352" y="87"/>
                    <a:pt x="1988" y="249"/>
                  </a:cubicBezTo>
                  <a:cubicBezTo>
                    <a:pt x="5036" y="1012"/>
                    <a:pt x="7395" y="3501"/>
                    <a:pt x="7975" y="6619"/>
                  </a:cubicBezTo>
                  <a:lnTo>
                    <a:pt x="8049" y="6606"/>
                  </a:lnTo>
                  <a:cubicBezTo>
                    <a:pt x="8651" y="6602"/>
                    <a:pt x="9257" y="6584"/>
                    <a:pt x="9858" y="6562"/>
                  </a:cubicBezTo>
                  <a:cubicBezTo>
                    <a:pt x="9139" y="2821"/>
                    <a:pt x="5848" y="0"/>
                    <a:pt x="1901"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1644350" y="1977975"/>
              <a:ext cx="74575" cy="64100"/>
            </a:xfrm>
            <a:custGeom>
              <a:avLst/>
              <a:gdLst/>
              <a:ahLst/>
              <a:cxnLst/>
              <a:rect l="l" t="t" r="r" b="b"/>
              <a:pathLst>
                <a:path w="2983" h="2564" extrusionOk="0">
                  <a:moveTo>
                    <a:pt x="2041" y="0"/>
                  </a:moveTo>
                  <a:cubicBezTo>
                    <a:pt x="1421" y="353"/>
                    <a:pt x="732" y="601"/>
                    <a:pt x="1" y="724"/>
                  </a:cubicBezTo>
                  <a:cubicBezTo>
                    <a:pt x="161" y="1317"/>
                    <a:pt x="323" y="1913"/>
                    <a:pt x="483" y="2507"/>
                  </a:cubicBezTo>
                  <a:lnTo>
                    <a:pt x="493" y="2563"/>
                  </a:lnTo>
                  <a:cubicBezTo>
                    <a:pt x="1382" y="2398"/>
                    <a:pt x="2223" y="2084"/>
                    <a:pt x="2982" y="1648"/>
                  </a:cubicBezTo>
                  <a:lnTo>
                    <a:pt x="2964" y="1617"/>
                  </a:lnTo>
                  <a:cubicBezTo>
                    <a:pt x="2607" y="1142"/>
                    <a:pt x="2311" y="623"/>
                    <a:pt x="2085" y="74"/>
                  </a:cubicBezTo>
                  <a:lnTo>
                    <a:pt x="2041" y="0"/>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1415975" y="1639950"/>
              <a:ext cx="252475" cy="405725"/>
            </a:xfrm>
            <a:custGeom>
              <a:avLst/>
              <a:gdLst/>
              <a:ahLst/>
              <a:cxnLst/>
              <a:rect l="l" t="t" r="r" b="b"/>
              <a:pathLst>
                <a:path w="10099" h="16229" extrusionOk="0">
                  <a:moveTo>
                    <a:pt x="8111" y="0"/>
                  </a:moveTo>
                  <a:cubicBezTo>
                    <a:pt x="3633" y="0"/>
                    <a:pt x="0" y="3632"/>
                    <a:pt x="0" y="8115"/>
                  </a:cubicBezTo>
                  <a:cubicBezTo>
                    <a:pt x="0" y="12597"/>
                    <a:pt x="3633" y="16228"/>
                    <a:pt x="8111" y="16228"/>
                  </a:cubicBezTo>
                  <a:cubicBezTo>
                    <a:pt x="8629" y="16228"/>
                    <a:pt x="9140" y="16181"/>
                    <a:pt x="9628" y="16084"/>
                  </a:cubicBezTo>
                  <a:lnTo>
                    <a:pt x="9618" y="16028"/>
                  </a:lnTo>
                  <a:cubicBezTo>
                    <a:pt x="9458" y="15435"/>
                    <a:pt x="9296" y="14838"/>
                    <a:pt x="9136" y="14245"/>
                  </a:cubicBezTo>
                  <a:cubicBezTo>
                    <a:pt x="8804" y="14297"/>
                    <a:pt x="8459" y="14328"/>
                    <a:pt x="8111" y="14328"/>
                  </a:cubicBezTo>
                  <a:cubicBezTo>
                    <a:pt x="4679" y="14328"/>
                    <a:pt x="1897" y="11546"/>
                    <a:pt x="1897" y="8115"/>
                  </a:cubicBezTo>
                  <a:cubicBezTo>
                    <a:pt x="1897" y="4682"/>
                    <a:pt x="4679" y="1901"/>
                    <a:pt x="8111" y="1901"/>
                  </a:cubicBezTo>
                  <a:cubicBezTo>
                    <a:pt x="8563" y="1901"/>
                    <a:pt x="9009" y="1950"/>
                    <a:pt x="9436" y="2045"/>
                  </a:cubicBezTo>
                  <a:lnTo>
                    <a:pt x="9475" y="1866"/>
                  </a:lnTo>
                  <a:cubicBezTo>
                    <a:pt x="9719" y="1338"/>
                    <a:pt x="9924" y="798"/>
                    <a:pt x="10098" y="249"/>
                  </a:cubicBezTo>
                  <a:cubicBezTo>
                    <a:pt x="9462" y="87"/>
                    <a:pt x="8795" y="0"/>
                    <a:pt x="8111" y="0"/>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1651875" y="1646150"/>
              <a:ext cx="169725" cy="373050"/>
            </a:xfrm>
            <a:custGeom>
              <a:avLst/>
              <a:gdLst/>
              <a:ahLst/>
              <a:cxnLst/>
              <a:rect l="l" t="t" r="r" b="b"/>
              <a:pathLst>
                <a:path w="6789" h="14922" extrusionOk="0">
                  <a:moveTo>
                    <a:pt x="662" y="1"/>
                  </a:moveTo>
                  <a:cubicBezTo>
                    <a:pt x="488" y="550"/>
                    <a:pt x="283" y="1091"/>
                    <a:pt x="39" y="1619"/>
                  </a:cubicBezTo>
                  <a:lnTo>
                    <a:pt x="0" y="1797"/>
                  </a:lnTo>
                  <a:cubicBezTo>
                    <a:pt x="2799" y="2403"/>
                    <a:pt x="4892" y="4888"/>
                    <a:pt x="4892" y="7867"/>
                  </a:cubicBezTo>
                  <a:cubicBezTo>
                    <a:pt x="4892" y="10182"/>
                    <a:pt x="3623" y="12205"/>
                    <a:pt x="1739" y="13273"/>
                  </a:cubicBezTo>
                  <a:lnTo>
                    <a:pt x="1783" y="13347"/>
                  </a:lnTo>
                  <a:cubicBezTo>
                    <a:pt x="2010" y="13896"/>
                    <a:pt x="2306" y="14415"/>
                    <a:pt x="2663" y="14891"/>
                  </a:cubicBezTo>
                  <a:lnTo>
                    <a:pt x="2681" y="14921"/>
                  </a:lnTo>
                  <a:cubicBezTo>
                    <a:pt x="3906" y="14228"/>
                    <a:pt x="4931" y="13221"/>
                    <a:pt x="5650" y="12009"/>
                  </a:cubicBezTo>
                  <a:cubicBezTo>
                    <a:pt x="6375" y="10797"/>
                    <a:pt x="6788" y="9380"/>
                    <a:pt x="6788" y="7867"/>
                  </a:cubicBezTo>
                  <a:cubicBezTo>
                    <a:pt x="6788" y="7357"/>
                    <a:pt x="6740" y="6855"/>
                    <a:pt x="6649" y="6371"/>
                  </a:cubicBezTo>
                  <a:cubicBezTo>
                    <a:pt x="6069" y="3253"/>
                    <a:pt x="3710" y="764"/>
                    <a:pt x="662"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1463375" y="1687450"/>
              <a:ext cx="310800" cy="310700"/>
            </a:xfrm>
            <a:custGeom>
              <a:avLst/>
              <a:gdLst/>
              <a:ahLst/>
              <a:cxnLst/>
              <a:rect l="l" t="t" r="r" b="b"/>
              <a:pathLst>
                <a:path w="12432" h="12428" extrusionOk="0">
                  <a:moveTo>
                    <a:pt x="6215" y="1"/>
                  </a:moveTo>
                  <a:cubicBezTo>
                    <a:pt x="2783" y="1"/>
                    <a:pt x="1" y="2782"/>
                    <a:pt x="1" y="6215"/>
                  </a:cubicBezTo>
                  <a:cubicBezTo>
                    <a:pt x="1" y="9646"/>
                    <a:pt x="2783" y="12428"/>
                    <a:pt x="6215" y="12428"/>
                  </a:cubicBezTo>
                  <a:cubicBezTo>
                    <a:pt x="6563" y="12428"/>
                    <a:pt x="6908" y="12398"/>
                    <a:pt x="7239" y="12345"/>
                  </a:cubicBezTo>
                  <a:cubicBezTo>
                    <a:pt x="7971" y="12222"/>
                    <a:pt x="8660" y="11974"/>
                    <a:pt x="9279" y="11621"/>
                  </a:cubicBezTo>
                  <a:cubicBezTo>
                    <a:pt x="11163" y="10553"/>
                    <a:pt x="12432" y="8530"/>
                    <a:pt x="12432" y="6215"/>
                  </a:cubicBezTo>
                  <a:cubicBezTo>
                    <a:pt x="12432" y="3236"/>
                    <a:pt x="10339" y="751"/>
                    <a:pt x="7540" y="145"/>
                  </a:cubicBezTo>
                  <a:cubicBezTo>
                    <a:pt x="7112" y="49"/>
                    <a:pt x="6667" y="1"/>
                    <a:pt x="6215"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415975" y="1639950"/>
              <a:ext cx="405625" cy="405725"/>
            </a:xfrm>
            <a:custGeom>
              <a:avLst/>
              <a:gdLst/>
              <a:ahLst/>
              <a:cxnLst/>
              <a:rect l="l" t="t" r="r" b="b"/>
              <a:pathLst>
                <a:path w="16225" h="16229" fill="none" extrusionOk="0">
                  <a:moveTo>
                    <a:pt x="16085" y="6618"/>
                  </a:moveTo>
                  <a:cubicBezTo>
                    <a:pt x="16176" y="7102"/>
                    <a:pt x="16224" y="7604"/>
                    <a:pt x="16224" y="8115"/>
                  </a:cubicBezTo>
                  <a:cubicBezTo>
                    <a:pt x="16224" y="9627"/>
                    <a:pt x="15811" y="11045"/>
                    <a:pt x="15086" y="12256"/>
                  </a:cubicBezTo>
                  <a:cubicBezTo>
                    <a:pt x="14367" y="13469"/>
                    <a:pt x="13342" y="14476"/>
                    <a:pt x="12117" y="15169"/>
                  </a:cubicBezTo>
                  <a:cubicBezTo>
                    <a:pt x="11358" y="15605"/>
                    <a:pt x="10517" y="15919"/>
                    <a:pt x="9628" y="16085"/>
                  </a:cubicBezTo>
                  <a:cubicBezTo>
                    <a:pt x="9140" y="16181"/>
                    <a:pt x="8629" y="16228"/>
                    <a:pt x="8111" y="16228"/>
                  </a:cubicBezTo>
                  <a:cubicBezTo>
                    <a:pt x="3633" y="16228"/>
                    <a:pt x="0" y="12597"/>
                    <a:pt x="0" y="8115"/>
                  </a:cubicBezTo>
                  <a:cubicBezTo>
                    <a:pt x="0" y="3632"/>
                    <a:pt x="3633" y="0"/>
                    <a:pt x="8111" y="0"/>
                  </a:cubicBezTo>
                  <a:cubicBezTo>
                    <a:pt x="8795" y="0"/>
                    <a:pt x="9462" y="87"/>
                    <a:pt x="10098" y="249"/>
                  </a:cubicBezTo>
                  <a:cubicBezTo>
                    <a:pt x="13146" y="1012"/>
                    <a:pt x="15505" y="3501"/>
                    <a:pt x="16085" y="661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618725" y="1639950"/>
              <a:ext cx="250300" cy="405725"/>
            </a:xfrm>
            <a:custGeom>
              <a:avLst/>
              <a:gdLst/>
              <a:ahLst/>
              <a:cxnLst/>
              <a:rect l="l" t="t" r="r" b="b"/>
              <a:pathLst>
                <a:path w="10012" h="16229" fill="none" extrusionOk="0">
                  <a:moveTo>
                    <a:pt x="1" y="0"/>
                  </a:moveTo>
                  <a:lnTo>
                    <a:pt x="1901" y="0"/>
                  </a:lnTo>
                  <a:cubicBezTo>
                    <a:pt x="5848" y="0"/>
                    <a:pt x="9139" y="2821"/>
                    <a:pt x="9858" y="6562"/>
                  </a:cubicBezTo>
                  <a:cubicBezTo>
                    <a:pt x="9959" y="7064"/>
                    <a:pt x="10012" y="7582"/>
                    <a:pt x="10012" y="8115"/>
                  </a:cubicBezTo>
                  <a:cubicBezTo>
                    <a:pt x="10012" y="9601"/>
                    <a:pt x="9611" y="10992"/>
                    <a:pt x="8917" y="12191"/>
                  </a:cubicBezTo>
                  <a:cubicBezTo>
                    <a:pt x="7509" y="14606"/>
                    <a:pt x="4892" y="16228"/>
                    <a:pt x="1901" y="16228"/>
                  </a:cubicBezTo>
                  <a:lnTo>
                    <a:pt x="1" y="16228"/>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1463375" y="1687450"/>
              <a:ext cx="310800" cy="310700"/>
            </a:xfrm>
            <a:custGeom>
              <a:avLst/>
              <a:gdLst/>
              <a:ahLst/>
              <a:cxnLst/>
              <a:rect l="l" t="t" r="r" b="b"/>
              <a:pathLst>
                <a:path w="12432" h="12428" fill="none" extrusionOk="0">
                  <a:moveTo>
                    <a:pt x="7540" y="145"/>
                  </a:moveTo>
                  <a:cubicBezTo>
                    <a:pt x="10339" y="751"/>
                    <a:pt x="12432" y="3236"/>
                    <a:pt x="12432" y="6215"/>
                  </a:cubicBezTo>
                  <a:cubicBezTo>
                    <a:pt x="12432" y="8530"/>
                    <a:pt x="11163" y="10553"/>
                    <a:pt x="9279" y="11621"/>
                  </a:cubicBezTo>
                  <a:cubicBezTo>
                    <a:pt x="8660" y="11974"/>
                    <a:pt x="7971" y="12222"/>
                    <a:pt x="7239" y="12345"/>
                  </a:cubicBezTo>
                  <a:cubicBezTo>
                    <a:pt x="6908" y="12397"/>
                    <a:pt x="6563" y="12428"/>
                    <a:pt x="6215" y="12428"/>
                  </a:cubicBezTo>
                  <a:cubicBezTo>
                    <a:pt x="2783" y="12428"/>
                    <a:pt x="1" y="9646"/>
                    <a:pt x="1" y="6214"/>
                  </a:cubicBezTo>
                  <a:cubicBezTo>
                    <a:pt x="1" y="2782"/>
                    <a:pt x="2783" y="1"/>
                    <a:pt x="6215" y="1"/>
                  </a:cubicBezTo>
                  <a:cubicBezTo>
                    <a:pt x="6667" y="1"/>
                    <a:pt x="7112" y="50"/>
                    <a:pt x="7540" y="145"/>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644025" y="1994875"/>
              <a:ext cx="12425" cy="45800"/>
            </a:xfrm>
            <a:custGeom>
              <a:avLst/>
              <a:gdLst/>
              <a:ahLst/>
              <a:cxnLst/>
              <a:rect l="l" t="t" r="r" b="b"/>
              <a:pathLst>
                <a:path w="497" h="1832" fill="none" extrusionOk="0">
                  <a:moveTo>
                    <a:pt x="0" y="0"/>
                  </a:moveTo>
                  <a:cubicBezTo>
                    <a:pt x="4" y="18"/>
                    <a:pt x="8" y="30"/>
                    <a:pt x="13" y="48"/>
                  </a:cubicBezTo>
                  <a:cubicBezTo>
                    <a:pt x="174" y="641"/>
                    <a:pt x="336" y="1238"/>
                    <a:pt x="496" y="183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696450" y="1979800"/>
              <a:ext cx="22025" cy="38650"/>
            </a:xfrm>
            <a:custGeom>
              <a:avLst/>
              <a:gdLst/>
              <a:ahLst/>
              <a:cxnLst/>
              <a:rect l="l" t="t" r="r" b="b"/>
              <a:pathLst>
                <a:path w="881" h="1546" fill="none" extrusionOk="0">
                  <a:moveTo>
                    <a:pt x="1" y="1"/>
                  </a:moveTo>
                  <a:cubicBezTo>
                    <a:pt x="227" y="550"/>
                    <a:pt x="523" y="1069"/>
                    <a:pt x="880" y="1545"/>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652850" y="1644525"/>
              <a:ext cx="16150" cy="42100"/>
            </a:xfrm>
            <a:custGeom>
              <a:avLst/>
              <a:gdLst/>
              <a:ahLst/>
              <a:cxnLst/>
              <a:rect l="l" t="t" r="r" b="b"/>
              <a:pathLst>
                <a:path w="646" h="1684" fill="none" extrusionOk="0">
                  <a:moveTo>
                    <a:pt x="0" y="1684"/>
                  </a:moveTo>
                  <a:cubicBezTo>
                    <a:pt x="244" y="1156"/>
                    <a:pt x="449" y="615"/>
                    <a:pt x="623" y="66"/>
                  </a:cubicBezTo>
                  <a:cubicBezTo>
                    <a:pt x="633" y="44"/>
                    <a:pt x="637" y="22"/>
                    <a:pt x="645"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819925" y="1803900"/>
              <a:ext cx="47125" cy="1200"/>
            </a:xfrm>
            <a:custGeom>
              <a:avLst/>
              <a:gdLst/>
              <a:ahLst/>
              <a:cxnLst/>
              <a:rect l="l" t="t" r="r" b="b"/>
              <a:pathLst>
                <a:path w="1885" h="48" fill="none" extrusionOk="0">
                  <a:moveTo>
                    <a:pt x="1" y="48"/>
                  </a:moveTo>
                  <a:cubicBezTo>
                    <a:pt x="603" y="44"/>
                    <a:pt x="1209" y="26"/>
                    <a:pt x="1810" y="4"/>
                  </a:cubicBezTo>
                  <a:cubicBezTo>
                    <a:pt x="1836" y="0"/>
                    <a:pt x="1858" y="0"/>
                    <a:pt x="1885"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1791475" y="1944600"/>
              <a:ext cx="52025" cy="1900"/>
            </a:xfrm>
            <a:custGeom>
              <a:avLst/>
              <a:gdLst/>
              <a:ahLst/>
              <a:cxnLst/>
              <a:rect l="l" t="t" r="r" b="b"/>
              <a:pathLst>
                <a:path w="2081" h="76" fill="none" extrusionOk="0">
                  <a:moveTo>
                    <a:pt x="1" y="75"/>
                  </a:moveTo>
                  <a:cubicBezTo>
                    <a:pt x="23" y="75"/>
                    <a:pt x="44" y="75"/>
                    <a:pt x="66" y="70"/>
                  </a:cubicBezTo>
                  <a:cubicBezTo>
                    <a:pt x="712" y="48"/>
                    <a:pt x="1362" y="22"/>
                    <a:pt x="2007" y="5"/>
                  </a:cubicBezTo>
                  <a:cubicBezTo>
                    <a:pt x="2033" y="1"/>
                    <a:pt x="2055" y="1"/>
                    <a:pt x="2081"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p3"/>
          <p:cNvGrpSpPr/>
          <p:nvPr/>
        </p:nvGrpSpPr>
        <p:grpSpPr>
          <a:xfrm>
            <a:off x="8372725" y="4470125"/>
            <a:ext cx="453050" cy="405725"/>
            <a:chOff x="1415975" y="1639950"/>
            <a:chExt cx="453050" cy="405725"/>
          </a:xfrm>
        </p:grpSpPr>
        <p:sp>
          <p:nvSpPr>
            <p:cNvPr id="69" name="Google Shape;69;p3"/>
            <p:cNvSpPr/>
            <p:nvPr/>
          </p:nvSpPr>
          <p:spPr>
            <a:xfrm>
              <a:off x="1793125" y="1804000"/>
              <a:ext cx="75900" cy="142350"/>
            </a:xfrm>
            <a:custGeom>
              <a:avLst/>
              <a:gdLst/>
              <a:ahLst/>
              <a:cxnLst/>
              <a:rect l="l" t="t" r="r" b="b"/>
              <a:pathLst>
                <a:path w="3036" h="5694" extrusionOk="0">
                  <a:moveTo>
                    <a:pt x="2882" y="0"/>
                  </a:moveTo>
                  <a:cubicBezTo>
                    <a:pt x="2281" y="22"/>
                    <a:pt x="1675" y="40"/>
                    <a:pt x="1073" y="44"/>
                  </a:cubicBezTo>
                  <a:lnTo>
                    <a:pt x="999" y="56"/>
                  </a:lnTo>
                  <a:cubicBezTo>
                    <a:pt x="1090" y="540"/>
                    <a:pt x="1139" y="1042"/>
                    <a:pt x="1139" y="1553"/>
                  </a:cubicBezTo>
                  <a:cubicBezTo>
                    <a:pt x="1139" y="3065"/>
                    <a:pt x="725" y="4483"/>
                    <a:pt x="0" y="5694"/>
                  </a:cubicBezTo>
                  <a:cubicBezTo>
                    <a:pt x="646" y="5672"/>
                    <a:pt x="1296" y="5646"/>
                    <a:pt x="1941" y="5629"/>
                  </a:cubicBezTo>
                  <a:cubicBezTo>
                    <a:pt x="2635" y="4430"/>
                    <a:pt x="3036" y="3039"/>
                    <a:pt x="3036" y="1553"/>
                  </a:cubicBezTo>
                  <a:cubicBezTo>
                    <a:pt x="3036" y="1020"/>
                    <a:pt x="2983" y="502"/>
                    <a:pt x="2882" y="0"/>
                  </a:cubicBezTo>
                  <a:close/>
                </a:path>
              </a:pathLst>
            </a:custGeom>
            <a:solidFill>
              <a:srgbClr val="C99D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1618725" y="1944700"/>
              <a:ext cx="222950" cy="100975"/>
            </a:xfrm>
            <a:custGeom>
              <a:avLst/>
              <a:gdLst/>
              <a:ahLst/>
              <a:cxnLst/>
              <a:rect l="l" t="t" r="r" b="b"/>
              <a:pathLst>
                <a:path w="8918" h="4039" extrusionOk="0">
                  <a:moveTo>
                    <a:pt x="8917" y="1"/>
                  </a:moveTo>
                  <a:lnTo>
                    <a:pt x="8917" y="1"/>
                  </a:lnTo>
                  <a:cubicBezTo>
                    <a:pt x="8272" y="18"/>
                    <a:pt x="7622" y="45"/>
                    <a:pt x="6976" y="67"/>
                  </a:cubicBezTo>
                  <a:cubicBezTo>
                    <a:pt x="6257" y="1279"/>
                    <a:pt x="5232" y="2286"/>
                    <a:pt x="4007" y="2979"/>
                  </a:cubicBezTo>
                  <a:cubicBezTo>
                    <a:pt x="3248" y="3415"/>
                    <a:pt x="2407" y="3729"/>
                    <a:pt x="1518" y="3895"/>
                  </a:cubicBezTo>
                  <a:cubicBezTo>
                    <a:pt x="1030" y="3991"/>
                    <a:pt x="519" y="4038"/>
                    <a:pt x="1" y="4038"/>
                  </a:cubicBezTo>
                  <a:lnTo>
                    <a:pt x="1901" y="4038"/>
                  </a:lnTo>
                  <a:cubicBezTo>
                    <a:pt x="4892" y="4038"/>
                    <a:pt x="7509" y="2416"/>
                    <a:pt x="8917"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618725" y="1639950"/>
              <a:ext cx="246475" cy="165500"/>
            </a:xfrm>
            <a:custGeom>
              <a:avLst/>
              <a:gdLst/>
              <a:ahLst/>
              <a:cxnLst/>
              <a:rect l="l" t="t" r="r" b="b"/>
              <a:pathLst>
                <a:path w="9859" h="6620" extrusionOk="0">
                  <a:moveTo>
                    <a:pt x="1" y="0"/>
                  </a:moveTo>
                  <a:cubicBezTo>
                    <a:pt x="685" y="0"/>
                    <a:pt x="1352" y="87"/>
                    <a:pt x="1988" y="249"/>
                  </a:cubicBezTo>
                  <a:cubicBezTo>
                    <a:pt x="5036" y="1012"/>
                    <a:pt x="7395" y="3501"/>
                    <a:pt x="7975" y="6619"/>
                  </a:cubicBezTo>
                  <a:lnTo>
                    <a:pt x="8049" y="6606"/>
                  </a:lnTo>
                  <a:cubicBezTo>
                    <a:pt x="8651" y="6602"/>
                    <a:pt x="9257" y="6584"/>
                    <a:pt x="9858" y="6562"/>
                  </a:cubicBezTo>
                  <a:cubicBezTo>
                    <a:pt x="9139" y="2821"/>
                    <a:pt x="5848" y="0"/>
                    <a:pt x="1901"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1644350" y="1977975"/>
              <a:ext cx="74575" cy="64100"/>
            </a:xfrm>
            <a:custGeom>
              <a:avLst/>
              <a:gdLst/>
              <a:ahLst/>
              <a:cxnLst/>
              <a:rect l="l" t="t" r="r" b="b"/>
              <a:pathLst>
                <a:path w="2983" h="2564" extrusionOk="0">
                  <a:moveTo>
                    <a:pt x="2041" y="0"/>
                  </a:moveTo>
                  <a:cubicBezTo>
                    <a:pt x="1421" y="353"/>
                    <a:pt x="732" y="601"/>
                    <a:pt x="1" y="724"/>
                  </a:cubicBezTo>
                  <a:cubicBezTo>
                    <a:pt x="161" y="1317"/>
                    <a:pt x="323" y="1913"/>
                    <a:pt x="483" y="2507"/>
                  </a:cubicBezTo>
                  <a:lnTo>
                    <a:pt x="493" y="2563"/>
                  </a:lnTo>
                  <a:cubicBezTo>
                    <a:pt x="1382" y="2398"/>
                    <a:pt x="2223" y="2084"/>
                    <a:pt x="2982" y="1648"/>
                  </a:cubicBezTo>
                  <a:lnTo>
                    <a:pt x="2964" y="1617"/>
                  </a:lnTo>
                  <a:cubicBezTo>
                    <a:pt x="2607" y="1142"/>
                    <a:pt x="2311" y="623"/>
                    <a:pt x="2085" y="74"/>
                  </a:cubicBezTo>
                  <a:lnTo>
                    <a:pt x="2041" y="0"/>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1415975" y="1639950"/>
              <a:ext cx="252475" cy="405725"/>
            </a:xfrm>
            <a:custGeom>
              <a:avLst/>
              <a:gdLst/>
              <a:ahLst/>
              <a:cxnLst/>
              <a:rect l="l" t="t" r="r" b="b"/>
              <a:pathLst>
                <a:path w="10099" h="16229" extrusionOk="0">
                  <a:moveTo>
                    <a:pt x="8111" y="0"/>
                  </a:moveTo>
                  <a:cubicBezTo>
                    <a:pt x="3633" y="0"/>
                    <a:pt x="0" y="3632"/>
                    <a:pt x="0" y="8115"/>
                  </a:cubicBezTo>
                  <a:cubicBezTo>
                    <a:pt x="0" y="12597"/>
                    <a:pt x="3633" y="16228"/>
                    <a:pt x="8111" y="16228"/>
                  </a:cubicBezTo>
                  <a:cubicBezTo>
                    <a:pt x="8629" y="16228"/>
                    <a:pt x="9140" y="16181"/>
                    <a:pt x="9628" y="16084"/>
                  </a:cubicBezTo>
                  <a:lnTo>
                    <a:pt x="9618" y="16028"/>
                  </a:lnTo>
                  <a:cubicBezTo>
                    <a:pt x="9458" y="15435"/>
                    <a:pt x="9296" y="14838"/>
                    <a:pt x="9136" y="14245"/>
                  </a:cubicBezTo>
                  <a:cubicBezTo>
                    <a:pt x="8804" y="14297"/>
                    <a:pt x="8459" y="14328"/>
                    <a:pt x="8111" y="14328"/>
                  </a:cubicBezTo>
                  <a:cubicBezTo>
                    <a:pt x="4679" y="14328"/>
                    <a:pt x="1897" y="11546"/>
                    <a:pt x="1897" y="8115"/>
                  </a:cubicBezTo>
                  <a:cubicBezTo>
                    <a:pt x="1897" y="4682"/>
                    <a:pt x="4679" y="1901"/>
                    <a:pt x="8111" y="1901"/>
                  </a:cubicBezTo>
                  <a:cubicBezTo>
                    <a:pt x="8563" y="1901"/>
                    <a:pt x="9009" y="1950"/>
                    <a:pt x="9436" y="2045"/>
                  </a:cubicBezTo>
                  <a:lnTo>
                    <a:pt x="9475" y="1866"/>
                  </a:lnTo>
                  <a:cubicBezTo>
                    <a:pt x="9719" y="1338"/>
                    <a:pt x="9924" y="798"/>
                    <a:pt x="10098" y="249"/>
                  </a:cubicBezTo>
                  <a:cubicBezTo>
                    <a:pt x="9462" y="87"/>
                    <a:pt x="8795" y="0"/>
                    <a:pt x="8111" y="0"/>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1651875" y="1646150"/>
              <a:ext cx="169725" cy="373050"/>
            </a:xfrm>
            <a:custGeom>
              <a:avLst/>
              <a:gdLst/>
              <a:ahLst/>
              <a:cxnLst/>
              <a:rect l="l" t="t" r="r" b="b"/>
              <a:pathLst>
                <a:path w="6789" h="14922" extrusionOk="0">
                  <a:moveTo>
                    <a:pt x="662" y="1"/>
                  </a:moveTo>
                  <a:cubicBezTo>
                    <a:pt x="488" y="550"/>
                    <a:pt x="283" y="1091"/>
                    <a:pt x="39" y="1619"/>
                  </a:cubicBezTo>
                  <a:lnTo>
                    <a:pt x="0" y="1797"/>
                  </a:lnTo>
                  <a:cubicBezTo>
                    <a:pt x="2799" y="2403"/>
                    <a:pt x="4892" y="4888"/>
                    <a:pt x="4892" y="7867"/>
                  </a:cubicBezTo>
                  <a:cubicBezTo>
                    <a:pt x="4892" y="10182"/>
                    <a:pt x="3623" y="12205"/>
                    <a:pt x="1739" y="13273"/>
                  </a:cubicBezTo>
                  <a:lnTo>
                    <a:pt x="1783" y="13347"/>
                  </a:lnTo>
                  <a:cubicBezTo>
                    <a:pt x="2010" y="13896"/>
                    <a:pt x="2306" y="14415"/>
                    <a:pt x="2663" y="14891"/>
                  </a:cubicBezTo>
                  <a:lnTo>
                    <a:pt x="2681" y="14921"/>
                  </a:lnTo>
                  <a:cubicBezTo>
                    <a:pt x="3906" y="14228"/>
                    <a:pt x="4931" y="13221"/>
                    <a:pt x="5650" y="12009"/>
                  </a:cubicBezTo>
                  <a:cubicBezTo>
                    <a:pt x="6375" y="10797"/>
                    <a:pt x="6788" y="9380"/>
                    <a:pt x="6788" y="7867"/>
                  </a:cubicBezTo>
                  <a:cubicBezTo>
                    <a:pt x="6788" y="7357"/>
                    <a:pt x="6740" y="6855"/>
                    <a:pt x="6649" y="6371"/>
                  </a:cubicBezTo>
                  <a:cubicBezTo>
                    <a:pt x="6069" y="3253"/>
                    <a:pt x="3710" y="764"/>
                    <a:pt x="662"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463375" y="1687450"/>
              <a:ext cx="310800" cy="310700"/>
            </a:xfrm>
            <a:custGeom>
              <a:avLst/>
              <a:gdLst/>
              <a:ahLst/>
              <a:cxnLst/>
              <a:rect l="l" t="t" r="r" b="b"/>
              <a:pathLst>
                <a:path w="12432" h="12428" extrusionOk="0">
                  <a:moveTo>
                    <a:pt x="6215" y="1"/>
                  </a:moveTo>
                  <a:cubicBezTo>
                    <a:pt x="2783" y="1"/>
                    <a:pt x="1" y="2782"/>
                    <a:pt x="1" y="6215"/>
                  </a:cubicBezTo>
                  <a:cubicBezTo>
                    <a:pt x="1" y="9646"/>
                    <a:pt x="2783" y="12428"/>
                    <a:pt x="6215" y="12428"/>
                  </a:cubicBezTo>
                  <a:cubicBezTo>
                    <a:pt x="6563" y="12428"/>
                    <a:pt x="6908" y="12398"/>
                    <a:pt x="7239" y="12345"/>
                  </a:cubicBezTo>
                  <a:cubicBezTo>
                    <a:pt x="7971" y="12222"/>
                    <a:pt x="8660" y="11974"/>
                    <a:pt x="9279" y="11621"/>
                  </a:cubicBezTo>
                  <a:cubicBezTo>
                    <a:pt x="11163" y="10553"/>
                    <a:pt x="12432" y="8530"/>
                    <a:pt x="12432" y="6215"/>
                  </a:cubicBezTo>
                  <a:cubicBezTo>
                    <a:pt x="12432" y="3236"/>
                    <a:pt x="10339" y="751"/>
                    <a:pt x="7540" y="145"/>
                  </a:cubicBezTo>
                  <a:cubicBezTo>
                    <a:pt x="7112" y="49"/>
                    <a:pt x="6667" y="1"/>
                    <a:pt x="6215"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415975" y="1639950"/>
              <a:ext cx="405625" cy="405725"/>
            </a:xfrm>
            <a:custGeom>
              <a:avLst/>
              <a:gdLst/>
              <a:ahLst/>
              <a:cxnLst/>
              <a:rect l="l" t="t" r="r" b="b"/>
              <a:pathLst>
                <a:path w="16225" h="16229" fill="none" extrusionOk="0">
                  <a:moveTo>
                    <a:pt x="16085" y="6618"/>
                  </a:moveTo>
                  <a:cubicBezTo>
                    <a:pt x="16176" y="7102"/>
                    <a:pt x="16224" y="7604"/>
                    <a:pt x="16224" y="8115"/>
                  </a:cubicBezTo>
                  <a:cubicBezTo>
                    <a:pt x="16224" y="9627"/>
                    <a:pt x="15811" y="11045"/>
                    <a:pt x="15086" y="12256"/>
                  </a:cubicBezTo>
                  <a:cubicBezTo>
                    <a:pt x="14367" y="13469"/>
                    <a:pt x="13342" y="14476"/>
                    <a:pt x="12117" y="15169"/>
                  </a:cubicBezTo>
                  <a:cubicBezTo>
                    <a:pt x="11358" y="15605"/>
                    <a:pt x="10517" y="15919"/>
                    <a:pt x="9628" y="16085"/>
                  </a:cubicBezTo>
                  <a:cubicBezTo>
                    <a:pt x="9140" y="16181"/>
                    <a:pt x="8629" y="16228"/>
                    <a:pt x="8111" y="16228"/>
                  </a:cubicBezTo>
                  <a:cubicBezTo>
                    <a:pt x="3633" y="16228"/>
                    <a:pt x="0" y="12597"/>
                    <a:pt x="0" y="8115"/>
                  </a:cubicBezTo>
                  <a:cubicBezTo>
                    <a:pt x="0" y="3632"/>
                    <a:pt x="3633" y="0"/>
                    <a:pt x="8111" y="0"/>
                  </a:cubicBezTo>
                  <a:cubicBezTo>
                    <a:pt x="8795" y="0"/>
                    <a:pt x="9462" y="87"/>
                    <a:pt x="10098" y="249"/>
                  </a:cubicBezTo>
                  <a:cubicBezTo>
                    <a:pt x="13146" y="1012"/>
                    <a:pt x="15505" y="3501"/>
                    <a:pt x="16085" y="661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618725" y="1639950"/>
              <a:ext cx="250300" cy="405725"/>
            </a:xfrm>
            <a:custGeom>
              <a:avLst/>
              <a:gdLst/>
              <a:ahLst/>
              <a:cxnLst/>
              <a:rect l="l" t="t" r="r" b="b"/>
              <a:pathLst>
                <a:path w="10012" h="16229" fill="none" extrusionOk="0">
                  <a:moveTo>
                    <a:pt x="1" y="0"/>
                  </a:moveTo>
                  <a:lnTo>
                    <a:pt x="1901" y="0"/>
                  </a:lnTo>
                  <a:cubicBezTo>
                    <a:pt x="5848" y="0"/>
                    <a:pt x="9139" y="2821"/>
                    <a:pt x="9858" y="6562"/>
                  </a:cubicBezTo>
                  <a:cubicBezTo>
                    <a:pt x="9959" y="7064"/>
                    <a:pt x="10012" y="7582"/>
                    <a:pt x="10012" y="8115"/>
                  </a:cubicBezTo>
                  <a:cubicBezTo>
                    <a:pt x="10012" y="9601"/>
                    <a:pt x="9611" y="10992"/>
                    <a:pt x="8917" y="12191"/>
                  </a:cubicBezTo>
                  <a:cubicBezTo>
                    <a:pt x="7509" y="14606"/>
                    <a:pt x="4892" y="16228"/>
                    <a:pt x="1901" y="16228"/>
                  </a:cubicBezTo>
                  <a:lnTo>
                    <a:pt x="1" y="16228"/>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463375" y="1687450"/>
              <a:ext cx="310800" cy="310700"/>
            </a:xfrm>
            <a:custGeom>
              <a:avLst/>
              <a:gdLst/>
              <a:ahLst/>
              <a:cxnLst/>
              <a:rect l="l" t="t" r="r" b="b"/>
              <a:pathLst>
                <a:path w="12432" h="12428" fill="none" extrusionOk="0">
                  <a:moveTo>
                    <a:pt x="7540" y="145"/>
                  </a:moveTo>
                  <a:cubicBezTo>
                    <a:pt x="10339" y="751"/>
                    <a:pt x="12432" y="3236"/>
                    <a:pt x="12432" y="6215"/>
                  </a:cubicBezTo>
                  <a:cubicBezTo>
                    <a:pt x="12432" y="8530"/>
                    <a:pt x="11163" y="10553"/>
                    <a:pt x="9279" y="11621"/>
                  </a:cubicBezTo>
                  <a:cubicBezTo>
                    <a:pt x="8660" y="11974"/>
                    <a:pt x="7971" y="12222"/>
                    <a:pt x="7239" y="12345"/>
                  </a:cubicBezTo>
                  <a:cubicBezTo>
                    <a:pt x="6908" y="12397"/>
                    <a:pt x="6563" y="12428"/>
                    <a:pt x="6215" y="12428"/>
                  </a:cubicBezTo>
                  <a:cubicBezTo>
                    <a:pt x="2783" y="12428"/>
                    <a:pt x="1" y="9646"/>
                    <a:pt x="1" y="6214"/>
                  </a:cubicBezTo>
                  <a:cubicBezTo>
                    <a:pt x="1" y="2782"/>
                    <a:pt x="2783" y="1"/>
                    <a:pt x="6215" y="1"/>
                  </a:cubicBezTo>
                  <a:cubicBezTo>
                    <a:pt x="6667" y="1"/>
                    <a:pt x="7112" y="50"/>
                    <a:pt x="7540" y="145"/>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644025" y="1994875"/>
              <a:ext cx="12425" cy="45800"/>
            </a:xfrm>
            <a:custGeom>
              <a:avLst/>
              <a:gdLst/>
              <a:ahLst/>
              <a:cxnLst/>
              <a:rect l="l" t="t" r="r" b="b"/>
              <a:pathLst>
                <a:path w="497" h="1832" fill="none" extrusionOk="0">
                  <a:moveTo>
                    <a:pt x="0" y="0"/>
                  </a:moveTo>
                  <a:cubicBezTo>
                    <a:pt x="4" y="18"/>
                    <a:pt x="8" y="30"/>
                    <a:pt x="13" y="48"/>
                  </a:cubicBezTo>
                  <a:cubicBezTo>
                    <a:pt x="174" y="641"/>
                    <a:pt x="336" y="1238"/>
                    <a:pt x="496" y="183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696450" y="1979800"/>
              <a:ext cx="22025" cy="38650"/>
            </a:xfrm>
            <a:custGeom>
              <a:avLst/>
              <a:gdLst/>
              <a:ahLst/>
              <a:cxnLst/>
              <a:rect l="l" t="t" r="r" b="b"/>
              <a:pathLst>
                <a:path w="881" h="1546" fill="none" extrusionOk="0">
                  <a:moveTo>
                    <a:pt x="1" y="1"/>
                  </a:moveTo>
                  <a:cubicBezTo>
                    <a:pt x="227" y="550"/>
                    <a:pt x="523" y="1069"/>
                    <a:pt x="880" y="1545"/>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652850" y="1644525"/>
              <a:ext cx="16150" cy="42100"/>
            </a:xfrm>
            <a:custGeom>
              <a:avLst/>
              <a:gdLst/>
              <a:ahLst/>
              <a:cxnLst/>
              <a:rect l="l" t="t" r="r" b="b"/>
              <a:pathLst>
                <a:path w="646" h="1684" fill="none" extrusionOk="0">
                  <a:moveTo>
                    <a:pt x="0" y="1684"/>
                  </a:moveTo>
                  <a:cubicBezTo>
                    <a:pt x="244" y="1156"/>
                    <a:pt x="449" y="615"/>
                    <a:pt x="623" y="66"/>
                  </a:cubicBezTo>
                  <a:cubicBezTo>
                    <a:pt x="633" y="44"/>
                    <a:pt x="637" y="22"/>
                    <a:pt x="645"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1819925" y="1803900"/>
              <a:ext cx="47125" cy="1200"/>
            </a:xfrm>
            <a:custGeom>
              <a:avLst/>
              <a:gdLst/>
              <a:ahLst/>
              <a:cxnLst/>
              <a:rect l="l" t="t" r="r" b="b"/>
              <a:pathLst>
                <a:path w="1885" h="48" fill="none" extrusionOk="0">
                  <a:moveTo>
                    <a:pt x="1" y="48"/>
                  </a:moveTo>
                  <a:cubicBezTo>
                    <a:pt x="603" y="44"/>
                    <a:pt x="1209" y="26"/>
                    <a:pt x="1810" y="4"/>
                  </a:cubicBezTo>
                  <a:cubicBezTo>
                    <a:pt x="1836" y="0"/>
                    <a:pt x="1858" y="0"/>
                    <a:pt x="1885"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791475" y="1944600"/>
              <a:ext cx="52025" cy="1900"/>
            </a:xfrm>
            <a:custGeom>
              <a:avLst/>
              <a:gdLst/>
              <a:ahLst/>
              <a:cxnLst/>
              <a:rect l="l" t="t" r="r" b="b"/>
              <a:pathLst>
                <a:path w="2081" h="76" fill="none" extrusionOk="0">
                  <a:moveTo>
                    <a:pt x="1" y="75"/>
                  </a:moveTo>
                  <a:cubicBezTo>
                    <a:pt x="23" y="75"/>
                    <a:pt x="44" y="75"/>
                    <a:pt x="66" y="70"/>
                  </a:cubicBezTo>
                  <a:cubicBezTo>
                    <a:pt x="712" y="48"/>
                    <a:pt x="1362" y="22"/>
                    <a:pt x="2007" y="5"/>
                  </a:cubicBezTo>
                  <a:cubicBezTo>
                    <a:pt x="2033" y="1"/>
                    <a:pt x="2055" y="1"/>
                    <a:pt x="2081"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138"/>
        <p:cNvGrpSpPr/>
        <p:nvPr/>
      </p:nvGrpSpPr>
      <p:grpSpPr>
        <a:xfrm>
          <a:off x="0" y="0"/>
          <a:ext cx="0" cy="0"/>
          <a:chOff x="0" y="0"/>
          <a:chExt cx="0" cy="0"/>
        </a:xfrm>
      </p:grpSpPr>
      <p:sp>
        <p:nvSpPr>
          <p:cNvPr id="139" name="Google Shape;139;p5"/>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 name="Google Shape;141;p5"/>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142" name="Google Shape;142;p5"/>
          <p:cNvSpPr txBox="1">
            <a:spLocks noGrp="1"/>
          </p:cNvSpPr>
          <p:nvPr>
            <p:ph type="title"/>
          </p:nvPr>
        </p:nvSpPr>
        <p:spPr>
          <a:xfrm>
            <a:off x="1182425" y="2466313"/>
            <a:ext cx="4272900" cy="127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3" name="Google Shape;143;p5"/>
          <p:cNvSpPr txBox="1">
            <a:spLocks noGrp="1"/>
          </p:cNvSpPr>
          <p:nvPr>
            <p:ph type="subTitle" idx="1"/>
          </p:nvPr>
        </p:nvSpPr>
        <p:spPr>
          <a:xfrm>
            <a:off x="1138788" y="3983375"/>
            <a:ext cx="4360200" cy="45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44" name="Google Shape;144;p5"/>
          <p:cNvGrpSpPr/>
          <p:nvPr/>
        </p:nvGrpSpPr>
        <p:grpSpPr>
          <a:xfrm>
            <a:off x="342475" y="388650"/>
            <a:ext cx="372625" cy="358800"/>
            <a:chOff x="3596200" y="2142600"/>
            <a:chExt cx="372625" cy="358800"/>
          </a:xfrm>
        </p:grpSpPr>
        <p:sp>
          <p:nvSpPr>
            <p:cNvPr id="145" name="Google Shape;145;p5"/>
            <p:cNvSpPr/>
            <p:nvPr/>
          </p:nvSpPr>
          <p:spPr>
            <a:xfrm>
              <a:off x="3596200" y="2142600"/>
              <a:ext cx="372625" cy="358800"/>
            </a:xfrm>
            <a:custGeom>
              <a:avLst/>
              <a:gdLst/>
              <a:ahLst/>
              <a:cxnLst/>
              <a:rect l="l" t="t" r="r" b="b"/>
              <a:pathLst>
                <a:path w="14905" h="14352" extrusionOk="0">
                  <a:moveTo>
                    <a:pt x="7325" y="2043"/>
                  </a:moveTo>
                  <a:lnTo>
                    <a:pt x="9561" y="4823"/>
                  </a:lnTo>
                  <a:lnTo>
                    <a:pt x="12987" y="5835"/>
                  </a:lnTo>
                  <a:lnTo>
                    <a:pt x="11030" y="8822"/>
                  </a:lnTo>
                  <a:lnTo>
                    <a:pt x="11129" y="12396"/>
                  </a:lnTo>
                  <a:lnTo>
                    <a:pt x="7684" y="11459"/>
                  </a:lnTo>
                  <a:lnTo>
                    <a:pt x="4317" y="12656"/>
                  </a:lnTo>
                  <a:lnTo>
                    <a:pt x="4143" y="9086"/>
                  </a:lnTo>
                  <a:lnTo>
                    <a:pt x="1964" y="6256"/>
                  </a:lnTo>
                  <a:lnTo>
                    <a:pt x="5303" y="4989"/>
                  </a:lnTo>
                  <a:lnTo>
                    <a:pt x="7325" y="2043"/>
                  </a:lnTo>
                  <a:close/>
                  <a:moveTo>
                    <a:pt x="7246" y="0"/>
                  </a:moveTo>
                  <a:lnTo>
                    <a:pt x="4514" y="3986"/>
                  </a:lnTo>
                  <a:lnTo>
                    <a:pt x="0" y="5698"/>
                  </a:lnTo>
                  <a:lnTo>
                    <a:pt x="2942" y="9527"/>
                  </a:lnTo>
                  <a:lnTo>
                    <a:pt x="3182" y="14352"/>
                  </a:lnTo>
                  <a:lnTo>
                    <a:pt x="7733" y="12734"/>
                  </a:lnTo>
                  <a:lnTo>
                    <a:pt x="12392" y="14001"/>
                  </a:lnTo>
                  <a:lnTo>
                    <a:pt x="12260" y="9173"/>
                  </a:lnTo>
                  <a:lnTo>
                    <a:pt x="14905" y="5129"/>
                  </a:lnTo>
                  <a:lnTo>
                    <a:pt x="10270" y="3763"/>
                  </a:lnTo>
                  <a:lnTo>
                    <a:pt x="7246" y="0"/>
                  </a:lnTo>
                  <a:close/>
                </a:path>
              </a:pathLst>
            </a:custGeom>
            <a:solidFill>
              <a:srgbClr val="B90CCA"/>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3645300" y="2193625"/>
              <a:ext cx="275550" cy="265375"/>
            </a:xfrm>
            <a:custGeom>
              <a:avLst/>
              <a:gdLst/>
              <a:ahLst/>
              <a:cxnLst/>
              <a:rect l="l" t="t" r="r" b="b"/>
              <a:pathLst>
                <a:path w="11022" h="10615" extrusionOk="0">
                  <a:moveTo>
                    <a:pt x="5361" y="1"/>
                  </a:moveTo>
                  <a:lnTo>
                    <a:pt x="3339" y="2947"/>
                  </a:lnTo>
                  <a:lnTo>
                    <a:pt x="0" y="4215"/>
                  </a:lnTo>
                  <a:lnTo>
                    <a:pt x="2179" y="7045"/>
                  </a:lnTo>
                  <a:lnTo>
                    <a:pt x="2353" y="10614"/>
                  </a:lnTo>
                  <a:lnTo>
                    <a:pt x="5720" y="9418"/>
                  </a:lnTo>
                  <a:lnTo>
                    <a:pt x="9165" y="10355"/>
                  </a:lnTo>
                  <a:lnTo>
                    <a:pt x="9066" y="6781"/>
                  </a:lnTo>
                  <a:lnTo>
                    <a:pt x="11021" y="3794"/>
                  </a:lnTo>
                  <a:lnTo>
                    <a:pt x="7597" y="2782"/>
                  </a:lnTo>
                  <a:lnTo>
                    <a:pt x="5361" y="1"/>
                  </a:ln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3596200" y="2142600"/>
              <a:ext cx="372625" cy="358800"/>
            </a:xfrm>
            <a:custGeom>
              <a:avLst/>
              <a:gdLst/>
              <a:ahLst/>
              <a:cxnLst/>
              <a:rect l="l" t="t" r="r" b="b"/>
              <a:pathLst>
                <a:path w="14905" h="14352" fill="none" extrusionOk="0">
                  <a:moveTo>
                    <a:pt x="2942" y="9527"/>
                  </a:moveTo>
                  <a:lnTo>
                    <a:pt x="0" y="5698"/>
                  </a:lnTo>
                  <a:lnTo>
                    <a:pt x="4514" y="3986"/>
                  </a:lnTo>
                  <a:lnTo>
                    <a:pt x="7246" y="0"/>
                  </a:lnTo>
                  <a:lnTo>
                    <a:pt x="10271" y="3763"/>
                  </a:lnTo>
                  <a:lnTo>
                    <a:pt x="14905" y="5129"/>
                  </a:lnTo>
                  <a:lnTo>
                    <a:pt x="12260" y="9173"/>
                  </a:lnTo>
                  <a:lnTo>
                    <a:pt x="12392" y="14000"/>
                  </a:lnTo>
                  <a:lnTo>
                    <a:pt x="7733" y="12734"/>
                  </a:lnTo>
                  <a:lnTo>
                    <a:pt x="3182" y="14352"/>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3645300" y="2193625"/>
              <a:ext cx="275550" cy="265375"/>
            </a:xfrm>
            <a:custGeom>
              <a:avLst/>
              <a:gdLst/>
              <a:ahLst/>
              <a:cxnLst/>
              <a:rect l="l" t="t" r="r" b="b"/>
              <a:pathLst>
                <a:path w="11022" h="10615" fill="none" extrusionOk="0">
                  <a:moveTo>
                    <a:pt x="9066" y="6781"/>
                  </a:moveTo>
                  <a:lnTo>
                    <a:pt x="9165" y="10355"/>
                  </a:lnTo>
                  <a:lnTo>
                    <a:pt x="5720" y="9418"/>
                  </a:lnTo>
                  <a:lnTo>
                    <a:pt x="2353" y="10614"/>
                  </a:lnTo>
                  <a:lnTo>
                    <a:pt x="2179" y="7045"/>
                  </a:lnTo>
                  <a:lnTo>
                    <a:pt x="0" y="4215"/>
                  </a:lnTo>
                  <a:lnTo>
                    <a:pt x="3339" y="2947"/>
                  </a:lnTo>
                  <a:lnTo>
                    <a:pt x="5361" y="1"/>
                  </a:lnTo>
                  <a:lnTo>
                    <a:pt x="7597" y="2782"/>
                  </a:lnTo>
                  <a:lnTo>
                    <a:pt x="11021" y="3794"/>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5"/>
          <p:cNvGrpSpPr/>
          <p:nvPr/>
        </p:nvGrpSpPr>
        <p:grpSpPr>
          <a:xfrm>
            <a:off x="8428900" y="355600"/>
            <a:ext cx="372625" cy="358800"/>
            <a:chOff x="3596200" y="2142600"/>
            <a:chExt cx="372625" cy="358800"/>
          </a:xfrm>
        </p:grpSpPr>
        <p:sp>
          <p:nvSpPr>
            <p:cNvPr id="150" name="Google Shape;150;p5"/>
            <p:cNvSpPr/>
            <p:nvPr/>
          </p:nvSpPr>
          <p:spPr>
            <a:xfrm>
              <a:off x="3596200" y="2142600"/>
              <a:ext cx="372625" cy="358800"/>
            </a:xfrm>
            <a:custGeom>
              <a:avLst/>
              <a:gdLst/>
              <a:ahLst/>
              <a:cxnLst/>
              <a:rect l="l" t="t" r="r" b="b"/>
              <a:pathLst>
                <a:path w="14905" h="14352" extrusionOk="0">
                  <a:moveTo>
                    <a:pt x="7325" y="2043"/>
                  </a:moveTo>
                  <a:lnTo>
                    <a:pt x="9561" y="4823"/>
                  </a:lnTo>
                  <a:lnTo>
                    <a:pt x="12987" y="5835"/>
                  </a:lnTo>
                  <a:lnTo>
                    <a:pt x="11030" y="8822"/>
                  </a:lnTo>
                  <a:lnTo>
                    <a:pt x="11129" y="12396"/>
                  </a:lnTo>
                  <a:lnTo>
                    <a:pt x="7684" y="11459"/>
                  </a:lnTo>
                  <a:lnTo>
                    <a:pt x="4317" y="12656"/>
                  </a:lnTo>
                  <a:lnTo>
                    <a:pt x="4143" y="9086"/>
                  </a:lnTo>
                  <a:lnTo>
                    <a:pt x="1964" y="6256"/>
                  </a:lnTo>
                  <a:lnTo>
                    <a:pt x="5303" y="4989"/>
                  </a:lnTo>
                  <a:lnTo>
                    <a:pt x="7325" y="2043"/>
                  </a:lnTo>
                  <a:close/>
                  <a:moveTo>
                    <a:pt x="7246" y="0"/>
                  </a:moveTo>
                  <a:lnTo>
                    <a:pt x="4514" y="3986"/>
                  </a:lnTo>
                  <a:lnTo>
                    <a:pt x="0" y="5698"/>
                  </a:lnTo>
                  <a:lnTo>
                    <a:pt x="2942" y="9527"/>
                  </a:lnTo>
                  <a:lnTo>
                    <a:pt x="3182" y="14352"/>
                  </a:lnTo>
                  <a:lnTo>
                    <a:pt x="7733" y="12734"/>
                  </a:lnTo>
                  <a:lnTo>
                    <a:pt x="12392" y="14001"/>
                  </a:lnTo>
                  <a:lnTo>
                    <a:pt x="12260" y="9173"/>
                  </a:lnTo>
                  <a:lnTo>
                    <a:pt x="14905" y="5129"/>
                  </a:lnTo>
                  <a:lnTo>
                    <a:pt x="10270" y="3763"/>
                  </a:lnTo>
                  <a:lnTo>
                    <a:pt x="7246" y="0"/>
                  </a:lnTo>
                  <a:close/>
                </a:path>
              </a:pathLst>
            </a:custGeom>
            <a:solidFill>
              <a:srgbClr val="B90CCA"/>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3645300" y="2193625"/>
              <a:ext cx="275550" cy="265375"/>
            </a:xfrm>
            <a:custGeom>
              <a:avLst/>
              <a:gdLst/>
              <a:ahLst/>
              <a:cxnLst/>
              <a:rect l="l" t="t" r="r" b="b"/>
              <a:pathLst>
                <a:path w="11022" h="10615" extrusionOk="0">
                  <a:moveTo>
                    <a:pt x="5361" y="1"/>
                  </a:moveTo>
                  <a:lnTo>
                    <a:pt x="3339" y="2947"/>
                  </a:lnTo>
                  <a:lnTo>
                    <a:pt x="0" y="4215"/>
                  </a:lnTo>
                  <a:lnTo>
                    <a:pt x="2179" y="7045"/>
                  </a:lnTo>
                  <a:lnTo>
                    <a:pt x="2353" y="10614"/>
                  </a:lnTo>
                  <a:lnTo>
                    <a:pt x="5720" y="9418"/>
                  </a:lnTo>
                  <a:lnTo>
                    <a:pt x="9165" y="10355"/>
                  </a:lnTo>
                  <a:lnTo>
                    <a:pt x="9066" y="6781"/>
                  </a:lnTo>
                  <a:lnTo>
                    <a:pt x="11021" y="3794"/>
                  </a:lnTo>
                  <a:lnTo>
                    <a:pt x="7597" y="2782"/>
                  </a:lnTo>
                  <a:lnTo>
                    <a:pt x="5361" y="1"/>
                  </a:ln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3596200" y="2142600"/>
              <a:ext cx="372625" cy="358800"/>
            </a:xfrm>
            <a:custGeom>
              <a:avLst/>
              <a:gdLst/>
              <a:ahLst/>
              <a:cxnLst/>
              <a:rect l="l" t="t" r="r" b="b"/>
              <a:pathLst>
                <a:path w="14905" h="14352" fill="none" extrusionOk="0">
                  <a:moveTo>
                    <a:pt x="2942" y="9527"/>
                  </a:moveTo>
                  <a:lnTo>
                    <a:pt x="0" y="5698"/>
                  </a:lnTo>
                  <a:lnTo>
                    <a:pt x="4514" y="3986"/>
                  </a:lnTo>
                  <a:lnTo>
                    <a:pt x="7246" y="0"/>
                  </a:lnTo>
                  <a:lnTo>
                    <a:pt x="10271" y="3763"/>
                  </a:lnTo>
                  <a:lnTo>
                    <a:pt x="14905" y="5129"/>
                  </a:lnTo>
                  <a:lnTo>
                    <a:pt x="12260" y="9173"/>
                  </a:lnTo>
                  <a:lnTo>
                    <a:pt x="12392" y="14000"/>
                  </a:lnTo>
                  <a:lnTo>
                    <a:pt x="7733" y="12734"/>
                  </a:lnTo>
                  <a:lnTo>
                    <a:pt x="3182" y="14352"/>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3645300" y="2193625"/>
              <a:ext cx="275550" cy="265375"/>
            </a:xfrm>
            <a:custGeom>
              <a:avLst/>
              <a:gdLst/>
              <a:ahLst/>
              <a:cxnLst/>
              <a:rect l="l" t="t" r="r" b="b"/>
              <a:pathLst>
                <a:path w="11022" h="10615" fill="none" extrusionOk="0">
                  <a:moveTo>
                    <a:pt x="9066" y="6781"/>
                  </a:moveTo>
                  <a:lnTo>
                    <a:pt x="9165" y="10355"/>
                  </a:lnTo>
                  <a:lnTo>
                    <a:pt x="5720" y="9418"/>
                  </a:lnTo>
                  <a:lnTo>
                    <a:pt x="2353" y="10614"/>
                  </a:lnTo>
                  <a:lnTo>
                    <a:pt x="2179" y="7045"/>
                  </a:lnTo>
                  <a:lnTo>
                    <a:pt x="0" y="4215"/>
                  </a:lnTo>
                  <a:lnTo>
                    <a:pt x="3339" y="2947"/>
                  </a:lnTo>
                  <a:lnTo>
                    <a:pt x="5361" y="1"/>
                  </a:lnTo>
                  <a:lnTo>
                    <a:pt x="7597" y="2782"/>
                  </a:lnTo>
                  <a:lnTo>
                    <a:pt x="11021" y="3794"/>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5"/>
          <p:cNvGrpSpPr/>
          <p:nvPr/>
        </p:nvGrpSpPr>
        <p:grpSpPr>
          <a:xfrm>
            <a:off x="310325" y="4429100"/>
            <a:ext cx="372625" cy="358800"/>
            <a:chOff x="3596200" y="2142600"/>
            <a:chExt cx="372625" cy="358800"/>
          </a:xfrm>
        </p:grpSpPr>
        <p:sp>
          <p:nvSpPr>
            <p:cNvPr id="155" name="Google Shape;155;p5"/>
            <p:cNvSpPr/>
            <p:nvPr/>
          </p:nvSpPr>
          <p:spPr>
            <a:xfrm>
              <a:off x="3596200" y="2142600"/>
              <a:ext cx="372625" cy="358800"/>
            </a:xfrm>
            <a:custGeom>
              <a:avLst/>
              <a:gdLst/>
              <a:ahLst/>
              <a:cxnLst/>
              <a:rect l="l" t="t" r="r" b="b"/>
              <a:pathLst>
                <a:path w="14905" h="14352" extrusionOk="0">
                  <a:moveTo>
                    <a:pt x="7325" y="2043"/>
                  </a:moveTo>
                  <a:lnTo>
                    <a:pt x="9561" y="4823"/>
                  </a:lnTo>
                  <a:lnTo>
                    <a:pt x="12987" y="5835"/>
                  </a:lnTo>
                  <a:lnTo>
                    <a:pt x="11030" y="8822"/>
                  </a:lnTo>
                  <a:lnTo>
                    <a:pt x="11129" y="12396"/>
                  </a:lnTo>
                  <a:lnTo>
                    <a:pt x="7684" y="11459"/>
                  </a:lnTo>
                  <a:lnTo>
                    <a:pt x="4317" y="12656"/>
                  </a:lnTo>
                  <a:lnTo>
                    <a:pt x="4143" y="9086"/>
                  </a:lnTo>
                  <a:lnTo>
                    <a:pt x="1964" y="6256"/>
                  </a:lnTo>
                  <a:lnTo>
                    <a:pt x="5303" y="4989"/>
                  </a:lnTo>
                  <a:lnTo>
                    <a:pt x="7325" y="2043"/>
                  </a:lnTo>
                  <a:close/>
                  <a:moveTo>
                    <a:pt x="7246" y="0"/>
                  </a:moveTo>
                  <a:lnTo>
                    <a:pt x="4514" y="3986"/>
                  </a:lnTo>
                  <a:lnTo>
                    <a:pt x="0" y="5698"/>
                  </a:lnTo>
                  <a:lnTo>
                    <a:pt x="2942" y="9527"/>
                  </a:lnTo>
                  <a:lnTo>
                    <a:pt x="3182" y="14352"/>
                  </a:lnTo>
                  <a:lnTo>
                    <a:pt x="7733" y="12734"/>
                  </a:lnTo>
                  <a:lnTo>
                    <a:pt x="12392" y="14001"/>
                  </a:lnTo>
                  <a:lnTo>
                    <a:pt x="12260" y="9173"/>
                  </a:lnTo>
                  <a:lnTo>
                    <a:pt x="14905" y="5129"/>
                  </a:lnTo>
                  <a:lnTo>
                    <a:pt x="10270" y="3763"/>
                  </a:lnTo>
                  <a:lnTo>
                    <a:pt x="7246" y="0"/>
                  </a:lnTo>
                  <a:close/>
                </a:path>
              </a:pathLst>
            </a:custGeom>
            <a:solidFill>
              <a:srgbClr val="B90CCA"/>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3645300" y="2193625"/>
              <a:ext cx="275550" cy="265375"/>
            </a:xfrm>
            <a:custGeom>
              <a:avLst/>
              <a:gdLst/>
              <a:ahLst/>
              <a:cxnLst/>
              <a:rect l="l" t="t" r="r" b="b"/>
              <a:pathLst>
                <a:path w="11022" h="10615" extrusionOk="0">
                  <a:moveTo>
                    <a:pt x="5361" y="1"/>
                  </a:moveTo>
                  <a:lnTo>
                    <a:pt x="3339" y="2947"/>
                  </a:lnTo>
                  <a:lnTo>
                    <a:pt x="0" y="4215"/>
                  </a:lnTo>
                  <a:lnTo>
                    <a:pt x="2179" y="7045"/>
                  </a:lnTo>
                  <a:lnTo>
                    <a:pt x="2353" y="10614"/>
                  </a:lnTo>
                  <a:lnTo>
                    <a:pt x="5720" y="9418"/>
                  </a:lnTo>
                  <a:lnTo>
                    <a:pt x="9165" y="10355"/>
                  </a:lnTo>
                  <a:lnTo>
                    <a:pt x="9066" y="6781"/>
                  </a:lnTo>
                  <a:lnTo>
                    <a:pt x="11021" y="3794"/>
                  </a:lnTo>
                  <a:lnTo>
                    <a:pt x="7597" y="2782"/>
                  </a:lnTo>
                  <a:lnTo>
                    <a:pt x="5361" y="1"/>
                  </a:ln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3596200" y="2142600"/>
              <a:ext cx="372625" cy="358800"/>
            </a:xfrm>
            <a:custGeom>
              <a:avLst/>
              <a:gdLst/>
              <a:ahLst/>
              <a:cxnLst/>
              <a:rect l="l" t="t" r="r" b="b"/>
              <a:pathLst>
                <a:path w="14905" h="14352" fill="none" extrusionOk="0">
                  <a:moveTo>
                    <a:pt x="2942" y="9527"/>
                  </a:moveTo>
                  <a:lnTo>
                    <a:pt x="0" y="5698"/>
                  </a:lnTo>
                  <a:lnTo>
                    <a:pt x="4514" y="3986"/>
                  </a:lnTo>
                  <a:lnTo>
                    <a:pt x="7246" y="0"/>
                  </a:lnTo>
                  <a:lnTo>
                    <a:pt x="10271" y="3763"/>
                  </a:lnTo>
                  <a:lnTo>
                    <a:pt x="14905" y="5129"/>
                  </a:lnTo>
                  <a:lnTo>
                    <a:pt x="12260" y="9173"/>
                  </a:lnTo>
                  <a:lnTo>
                    <a:pt x="12392" y="14000"/>
                  </a:lnTo>
                  <a:lnTo>
                    <a:pt x="7733" y="12734"/>
                  </a:lnTo>
                  <a:lnTo>
                    <a:pt x="3182" y="14352"/>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3645300" y="2193625"/>
              <a:ext cx="275550" cy="265375"/>
            </a:xfrm>
            <a:custGeom>
              <a:avLst/>
              <a:gdLst/>
              <a:ahLst/>
              <a:cxnLst/>
              <a:rect l="l" t="t" r="r" b="b"/>
              <a:pathLst>
                <a:path w="11022" h="10615" fill="none" extrusionOk="0">
                  <a:moveTo>
                    <a:pt x="9066" y="6781"/>
                  </a:moveTo>
                  <a:lnTo>
                    <a:pt x="9165" y="10355"/>
                  </a:lnTo>
                  <a:lnTo>
                    <a:pt x="5720" y="9418"/>
                  </a:lnTo>
                  <a:lnTo>
                    <a:pt x="2353" y="10614"/>
                  </a:lnTo>
                  <a:lnTo>
                    <a:pt x="2179" y="7045"/>
                  </a:lnTo>
                  <a:lnTo>
                    <a:pt x="0" y="4215"/>
                  </a:lnTo>
                  <a:lnTo>
                    <a:pt x="3339" y="2947"/>
                  </a:lnTo>
                  <a:lnTo>
                    <a:pt x="5361" y="1"/>
                  </a:lnTo>
                  <a:lnTo>
                    <a:pt x="7597" y="2782"/>
                  </a:lnTo>
                  <a:lnTo>
                    <a:pt x="11021" y="3794"/>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5"/>
          <p:cNvGrpSpPr/>
          <p:nvPr/>
        </p:nvGrpSpPr>
        <p:grpSpPr>
          <a:xfrm>
            <a:off x="8428900" y="4429100"/>
            <a:ext cx="372625" cy="358800"/>
            <a:chOff x="3596200" y="2142600"/>
            <a:chExt cx="372625" cy="358800"/>
          </a:xfrm>
        </p:grpSpPr>
        <p:sp>
          <p:nvSpPr>
            <p:cNvPr id="160" name="Google Shape;160;p5"/>
            <p:cNvSpPr/>
            <p:nvPr/>
          </p:nvSpPr>
          <p:spPr>
            <a:xfrm>
              <a:off x="3596200" y="2142600"/>
              <a:ext cx="372625" cy="358800"/>
            </a:xfrm>
            <a:custGeom>
              <a:avLst/>
              <a:gdLst/>
              <a:ahLst/>
              <a:cxnLst/>
              <a:rect l="l" t="t" r="r" b="b"/>
              <a:pathLst>
                <a:path w="14905" h="14352" extrusionOk="0">
                  <a:moveTo>
                    <a:pt x="7325" y="2043"/>
                  </a:moveTo>
                  <a:lnTo>
                    <a:pt x="9561" y="4823"/>
                  </a:lnTo>
                  <a:lnTo>
                    <a:pt x="12987" y="5835"/>
                  </a:lnTo>
                  <a:lnTo>
                    <a:pt x="11030" y="8822"/>
                  </a:lnTo>
                  <a:lnTo>
                    <a:pt x="11129" y="12396"/>
                  </a:lnTo>
                  <a:lnTo>
                    <a:pt x="7684" y="11459"/>
                  </a:lnTo>
                  <a:lnTo>
                    <a:pt x="4317" y="12656"/>
                  </a:lnTo>
                  <a:lnTo>
                    <a:pt x="4143" y="9086"/>
                  </a:lnTo>
                  <a:lnTo>
                    <a:pt x="1964" y="6256"/>
                  </a:lnTo>
                  <a:lnTo>
                    <a:pt x="5303" y="4989"/>
                  </a:lnTo>
                  <a:lnTo>
                    <a:pt x="7325" y="2043"/>
                  </a:lnTo>
                  <a:close/>
                  <a:moveTo>
                    <a:pt x="7246" y="0"/>
                  </a:moveTo>
                  <a:lnTo>
                    <a:pt x="4514" y="3986"/>
                  </a:lnTo>
                  <a:lnTo>
                    <a:pt x="0" y="5698"/>
                  </a:lnTo>
                  <a:lnTo>
                    <a:pt x="2942" y="9527"/>
                  </a:lnTo>
                  <a:lnTo>
                    <a:pt x="3182" y="14352"/>
                  </a:lnTo>
                  <a:lnTo>
                    <a:pt x="7733" y="12734"/>
                  </a:lnTo>
                  <a:lnTo>
                    <a:pt x="12392" y="14001"/>
                  </a:lnTo>
                  <a:lnTo>
                    <a:pt x="12260" y="9173"/>
                  </a:lnTo>
                  <a:lnTo>
                    <a:pt x="14905" y="5129"/>
                  </a:lnTo>
                  <a:lnTo>
                    <a:pt x="10270" y="3763"/>
                  </a:lnTo>
                  <a:lnTo>
                    <a:pt x="7246" y="0"/>
                  </a:lnTo>
                  <a:close/>
                </a:path>
              </a:pathLst>
            </a:custGeom>
            <a:solidFill>
              <a:srgbClr val="B90CCA"/>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3645300" y="2193625"/>
              <a:ext cx="275550" cy="265375"/>
            </a:xfrm>
            <a:custGeom>
              <a:avLst/>
              <a:gdLst/>
              <a:ahLst/>
              <a:cxnLst/>
              <a:rect l="l" t="t" r="r" b="b"/>
              <a:pathLst>
                <a:path w="11022" h="10615" extrusionOk="0">
                  <a:moveTo>
                    <a:pt x="5361" y="1"/>
                  </a:moveTo>
                  <a:lnTo>
                    <a:pt x="3339" y="2947"/>
                  </a:lnTo>
                  <a:lnTo>
                    <a:pt x="0" y="4215"/>
                  </a:lnTo>
                  <a:lnTo>
                    <a:pt x="2179" y="7045"/>
                  </a:lnTo>
                  <a:lnTo>
                    <a:pt x="2353" y="10614"/>
                  </a:lnTo>
                  <a:lnTo>
                    <a:pt x="5720" y="9418"/>
                  </a:lnTo>
                  <a:lnTo>
                    <a:pt x="9165" y="10355"/>
                  </a:lnTo>
                  <a:lnTo>
                    <a:pt x="9066" y="6781"/>
                  </a:lnTo>
                  <a:lnTo>
                    <a:pt x="11021" y="3794"/>
                  </a:lnTo>
                  <a:lnTo>
                    <a:pt x="7597" y="2782"/>
                  </a:lnTo>
                  <a:lnTo>
                    <a:pt x="5361" y="1"/>
                  </a:ln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3596200" y="2142600"/>
              <a:ext cx="372625" cy="358800"/>
            </a:xfrm>
            <a:custGeom>
              <a:avLst/>
              <a:gdLst/>
              <a:ahLst/>
              <a:cxnLst/>
              <a:rect l="l" t="t" r="r" b="b"/>
              <a:pathLst>
                <a:path w="14905" h="14352" fill="none" extrusionOk="0">
                  <a:moveTo>
                    <a:pt x="2942" y="9527"/>
                  </a:moveTo>
                  <a:lnTo>
                    <a:pt x="0" y="5698"/>
                  </a:lnTo>
                  <a:lnTo>
                    <a:pt x="4514" y="3986"/>
                  </a:lnTo>
                  <a:lnTo>
                    <a:pt x="7246" y="0"/>
                  </a:lnTo>
                  <a:lnTo>
                    <a:pt x="10271" y="3763"/>
                  </a:lnTo>
                  <a:lnTo>
                    <a:pt x="14905" y="5129"/>
                  </a:lnTo>
                  <a:lnTo>
                    <a:pt x="12260" y="9173"/>
                  </a:lnTo>
                  <a:lnTo>
                    <a:pt x="12392" y="14000"/>
                  </a:lnTo>
                  <a:lnTo>
                    <a:pt x="7733" y="12734"/>
                  </a:lnTo>
                  <a:lnTo>
                    <a:pt x="3182" y="14352"/>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3645300" y="2193625"/>
              <a:ext cx="275550" cy="265375"/>
            </a:xfrm>
            <a:custGeom>
              <a:avLst/>
              <a:gdLst/>
              <a:ahLst/>
              <a:cxnLst/>
              <a:rect l="l" t="t" r="r" b="b"/>
              <a:pathLst>
                <a:path w="11022" h="10615" fill="none" extrusionOk="0">
                  <a:moveTo>
                    <a:pt x="9066" y="6781"/>
                  </a:moveTo>
                  <a:lnTo>
                    <a:pt x="9165" y="10355"/>
                  </a:lnTo>
                  <a:lnTo>
                    <a:pt x="5720" y="9418"/>
                  </a:lnTo>
                  <a:lnTo>
                    <a:pt x="2353" y="10614"/>
                  </a:lnTo>
                  <a:lnTo>
                    <a:pt x="2179" y="7045"/>
                  </a:lnTo>
                  <a:lnTo>
                    <a:pt x="0" y="4215"/>
                  </a:lnTo>
                  <a:lnTo>
                    <a:pt x="3339" y="2947"/>
                  </a:lnTo>
                  <a:lnTo>
                    <a:pt x="5361" y="1"/>
                  </a:lnTo>
                  <a:lnTo>
                    <a:pt x="7597" y="2782"/>
                  </a:lnTo>
                  <a:lnTo>
                    <a:pt x="11021" y="3794"/>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115946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164"/>
        <p:cNvGrpSpPr/>
        <p:nvPr/>
      </p:nvGrpSpPr>
      <p:grpSpPr>
        <a:xfrm>
          <a:off x="0" y="0"/>
          <a:ext cx="0" cy="0"/>
          <a:chOff x="0" y="0"/>
          <a:chExt cx="0" cy="0"/>
        </a:xfrm>
      </p:grpSpPr>
      <p:sp>
        <p:nvSpPr>
          <p:cNvPr id="165" name="Google Shape;165;p6"/>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7" name="Google Shape;167;p6"/>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168" name="Google Shape;168;p6"/>
          <p:cNvSpPr txBox="1">
            <a:spLocks noGrp="1"/>
          </p:cNvSpPr>
          <p:nvPr>
            <p:ph type="title"/>
          </p:nvPr>
        </p:nvSpPr>
        <p:spPr>
          <a:xfrm>
            <a:off x="3449063" y="2313925"/>
            <a:ext cx="4210200" cy="127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9" name="Google Shape;169;p6"/>
          <p:cNvSpPr txBox="1">
            <a:spLocks noGrp="1"/>
          </p:cNvSpPr>
          <p:nvPr>
            <p:ph type="subTitle" idx="1"/>
          </p:nvPr>
        </p:nvSpPr>
        <p:spPr>
          <a:xfrm>
            <a:off x="3374063" y="3845525"/>
            <a:ext cx="4360200" cy="45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0" name="Google Shape;170;p6"/>
          <p:cNvGrpSpPr/>
          <p:nvPr/>
        </p:nvGrpSpPr>
        <p:grpSpPr>
          <a:xfrm>
            <a:off x="265600" y="331425"/>
            <a:ext cx="370033" cy="407152"/>
            <a:chOff x="265600" y="331425"/>
            <a:chExt cx="370033" cy="407152"/>
          </a:xfrm>
        </p:grpSpPr>
        <p:sp>
          <p:nvSpPr>
            <p:cNvPr id="171" name="Google Shape;171;p6"/>
            <p:cNvSpPr/>
            <p:nvPr/>
          </p:nvSpPr>
          <p:spPr>
            <a:xfrm>
              <a:off x="529574" y="363154"/>
              <a:ext cx="106055" cy="117880"/>
            </a:xfrm>
            <a:custGeom>
              <a:avLst/>
              <a:gdLst/>
              <a:ahLst/>
              <a:cxnLst/>
              <a:rect l="l" t="t" r="r" b="b"/>
              <a:pathLst>
                <a:path w="5749" h="6390" extrusionOk="0">
                  <a:moveTo>
                    <a:pt x="2813" y="0"/>
                  </a:moveTo>
                  <a:lnTo>
                    <a:pt x="2803" y="16"/>
                  </a:lnTo>
                  <a:cubicBezTo>
                    <a:pt x="2752" y="26"/>
                    <a:pt x="2706" y="39"/>
                    <a:pt x="2656" y="49"/>
                  </a:cubicBezTo>
                  <a:cubicBezTo>
                    <a:pt x="2266" y="152"/>
                    <a:pt x="1911" y="320"/>
                    <a:pt x="1601" y="542"/>
                  </a:cubicBezTo>
                  <a:cubicBezTo>
                    <a:pt x="542" y="1291"/>
                    <a:pt x="1" y="2644"/>
                    <a:pt x="348" y="3974"/>
                  </a:cubicBezTo>
                  <a:cubicBezTo>
                    <a:pt x="723" y="5426"/>
                    <a:pt x="2030" y="6389"/>
                    <a:pt x="3465" y="6389"/>
                  </a:cubicBezTo>
                  <a:cubicBezTo>
                    <a:pt x="3731" y="6389"/>
                    <a:pt x="4001" y="6356"/>
                    <a:pt x="4270" y="6287"/>
                  </a:cubicBezTo>
                  <a:cubicBezTo>
                    <a:pt x="4818" y="6146"/>
                    <a:pt x="5296" y="5868"/>
                    <a:pt x="5681" y="5502"/>
                  </a:cubicBezTo>
                  <a:lnTo>
                    <a:pt x="5707" y="5507"/>
                  </a:lnTo>
                  <a:cubicBezTo>
                    <a:pt x="5748" y="4781"/>
                    <a:pt x="5631" y="3986"/>
                    <a:pt x="5272" y="3130"/>
                  </a:cubicBezTo>
                  <a:cubicBezTo>
                    <a:pt x="4696" y="1743"/>
                    <a:pt x="3847" y="723"/>
                    <a:pt x="2813" y="0"/>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a:off x="379970" y="376990"/>
              <a:ext cx="131494" cy="118839"/>
            </a:xfrm>
            <a:custGeom>
              <a:avLst/>
              <a:gdLst/>
              <a:ahLst/>
              <a:cxnLst/>
              <a:rect l="l" t="t" r="r" b="b"/>
              <a:pathLst>
                <a:path w="7128" h="6442" extrusionOk="0">
                  <a:moveTo>
                    <a:pt x="3568" y="0"/>
                  </a:moveTo>
                  <a:cubicBezTo>
                    <a:pt x="3301" y="0"/>
                    <a:pt x="3029" y="33"/>
                    <a:pt x="2759" y="103"/>
                  </a:cubicBezTo>
                  <a:cubicBezTo>
                    <a:pt x="1038" y="549"/>
                    <a:pt x="0" y="2306"/>
                    <a:pt x="446" y="4027"/>
                  </a:cubicBezTo>
                  <a:cubicBezTo>
                    <a:pt x="821" y="5478"/>
                    <a:pt x="2131" y="6441"/>
                    <a:pt x="3564" y="6441"/>
                  </a:cubicBezTo>
                  <a:cubicBezTo>
                    <a:pt x="3831" y="6441"/>
                    <a:pt x="4102" y="6408"/>
                    <a:pt x="4372" y="6338"/>
                  </a:cubicBezTo>
                  <a:cubicBezTo>
                    <a:pt x="6094" y="5892"/>
                    <a:pt x="7127" y="4139"/>
                    <a:pt x="6682" y="2418"/>
                  </a:cubicBezTo>
                  <a:cubicBezTo>
                    <a:pt x="6308" y="961"/>
                    <a:pt x="5000" y="0"/>
                    <a:pt x="3568" y="0"/>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a:off x="265618" y="438585"/>
              <a:ext cx="97919" cy="118876"/>
            </a:xfrm>
            <a:custGeom>
              <a:avLst/>
              <a:gdLst/>
              <a:ahLst/>
              <a:cxnLst/>
              <a:rect l="l" t="t" r="r" b="b"/>
              <a:pathLst>
                <a:path w="5308" h="6444" extrusionOk="0">
                  <a:moveTo>
                    <a:pt x="1749" y="1"/>
                  </a:moveTo>
                  <a:cubicBezTo>
                    <a:pt x="1482" y="1"/>
                    <a:pt x="1210" y="34"/>
                    <a:pt x="940" y="104"/>
                  </a:cubicBezTo>
                  <a:cubicBezTo>
                    <a:pt x="889" y="115"/>
                    <a:pt x="843" y="127"/>
                    <a:pt x="797" y="145"/>
                  </a:cubicBezTo>
                  <a:cubicBezTo>
                    <a:pt x="246" y="1270"/>
                    <a:pt x="1" y="2572"/>
                    <a:pt x="167" y="4059"/>
                  </a:cubicBezTo>
                  <a:cubicBezTo>
                    <a:pt x="270" y="4977"/>
                    <a:pt x="548" y="5728"/>
                    <a:pt x="937" y="6341"/>
                  </a:cubicBezTo>
                  <a:cubicBezTo>
                    <a:pt x="1196" y="6409"/>
                    <a:pt x="1467" y="6444"/>
                    <a:pt x="1742" y="6444"/>
                  </a:cubicBezTo>
                  <a:cubicBezTo>
                    <a:pt x="2009" y="6444"/>
                    <a:pt x="2280" y="6411"/>
                    <a:pt x="2549" y="6341"/>
                  </a:cubicBezTo>
                  <a:cubicBezTo>
                    <a:pt x="4271" y="5896"/>
                    <a:pt x="5308" y="4139"/>
                    <a:pt x="4860" y="2414"/>
                  </a:cubicBezTo>
                  <a:cubicBezTo>
                    <a:pt x="4486" y="964"/>
                    <a:pt x="3180" y="1"/>
                    <a:pt x="1749" y="1"/>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a:off x="280302" y="336941"/>
              <a:ext cx="354561" cy="269592"/>
            </a:xfrm>
            <a:custGeom>
              <a:avLst/>
              <a:gdLst/>
              <a:ahLst/>
              <a:cxnLst/>
              <a:rect l="l" t="t" r="r" b="b"/>
              <a:pathLst>
                <a:path w="19220" h="14614" extrusionOk="0">
                  <a:moveTo>
                    <a:pt x="8971" y="2171"/>
                  </a:moveTo>
                  <a:cubicBezTo>
                    <a:pt x="10404" y="2171"/>
                    <a:pt x="11712" y="3132"/>
                    <a:pt x="12085" y="4589"/>
                  </a:cubicBezTo>
                  <a:cubicBezTo>
                    <a:pt x="12530" y="6310"/>
                    <a:pt x="11497" y="8063"/>
                    <a:pt x="9775" y="8509"/>
                  </a:cubicBezTo>
                  <a:cubicBezTo>
                    <a:pt x="9505" y="8579"/>
                    <a:pt x="9234" y="8612"/>
                    <a:pt x="8967" y="8612"/>
                  </a:cubicBezTo>
                  <a:cubicBezTo>
                    <a:pt x="7534" y="8612"/>
                    <a:pt x="6224" y="7649"/>
                    <a:pt x="5849" y="6198"/>
                  </a:cubicBezTo>
                  <a:cubicBezTo>
                    <a:pt x="5403" y="4477"/>
                    <a:pt x="6441" y="2720"/>
                    <a:pt x="8162" y="2274"/>
                  </a:cubicBezTo>
                  <a:cubicBezTo>
                    <a:pt x="8433" y="2204"/>
                    <a:pt x="8704" y="2171"/>
                    <a:pt x="8971" y="2171"/>
                  </a:cubicBezTo>
                  <a:close/>
                  <a:moveTo>
                    <a:pt x="11240" y="1"/>
                  </a:moveTo>
                  <a:cubicBezTo>
                    <a:pt x="9976" y="1"/>
                    <a:pt x="8667" y="191"/>
                    <a:pt x="7388" y="520"/>
                  </a:cubicBezTo>
                  <a:cubicBezTo>
                    <a:pt x="4203" y="1347"/>
                    <a:pt x="1276" y="3021"/>
                    <a:pt x="1" y="5655"/>
                  </a:cubicBezTo>
                  <a:cubicBezTo>
                    <a:pt x="47" y="5637"/>
                    <a:pt x="93" y="5625"/>
                    <a:pt x="144" y="5614"/>
                  </a:cubicBezTo>
                  <a:cubicBezTo>
                    <a:pt x="414" y="5545"/>
                    <a:pt x="685" y="5511"/>
                    <a:pt x="952" y="5511"/>
                  </a:cubicBezTo>
                  <a:cubicBezTo>
                    <a:pt x="2384" y="5511"/>
                    <a:pt x="3689" y="6473"/>
                    <a:pt x="4064" y="7924"/>
                  </a:cubicBezTo>
                  <a:cubicBezTo>
                    <a:pt x="4512" y="9650"/>
                    <a:pt x="3475" y="11406"/>
                    <a:pt x="1753" y="11851"/>
                  </a:cubicBezTo>
                  <a:cubicBezTo>
                    <a:pt x="1484" y="11921"/>
                    <a:pt x="1213" y="11954"/>
                    <a:pt x="946" y="11954"/>
                  </a:cubicBezTo>
                  <a:cubicBezTo>
                    <a:pt x="671" y="11954"/>
                    <a:pt x="400" y="11919"/>
                    <a:pt x="141" y="11851"/>
                  </a:cubicBezTo>
                  <a:lnTo>
                    <a:pt x="141" y="11851"/>
                  </a:lnTo>
                  <a:cubicBezTo>
                    <a:pt x="1850" y="14557"/>
                    <a:pt x="5651" y="14613"/>
                    <a:pt x="5651" y="14613"/>
                  </a:cubicBezTo>
                  <a:lnTo>
                    <a:pt x="5081" y="12415"/>
                  </a:lnTo>
                  <a:cubicBezTo>
                    <a:pt x="4979" y="12026"/>
                    <a:pt x="7157" y="11126"/>
                    <a:pt x="9944" y="10404"/>
                  </a:cubicBezTo>
                  <a:cubicBezTo>
                    <a:pt x="11862" y="9907"/>
                    <a:pt x="13569" y="9625"/>
                    <a:pt x="14480" y="9625"/>
                  </a:cubicBezTo>
                  <a:cubicBezTo>
                    <a:pt x="14892" y="9625"/>
                    <a:pt x="15142" y="9683"/>
                    <a:pt x="15174" y="9804"/>
                  </a:cubicBezTo>
                  <a:lnTo>
                    <a:pt x="15743" y="12002"/>
                  </a:lnTo>
                  <a:cubicBezTo>
                    <a:pt x="15846" y="11942"/>
                    <a:pt x="19037" y="10068"/>
                    <a:pt x="19220" y="6928"/>
                  </a:cubicBezTo>
                  <a:lnTo>
                    <a:pt x="19194" y="6923"/>
                  </a:lnTo>
                  <a:cubicBezTo>
                    <a:pt x="18809" y="7289"/>
                    <a:pt x="18331" y="7567"/>
                    <a:pt x="17783" y="7708"/>
                  </a:cubicBezTo>
                  <a:cubicBezTo>
                    <a:pt x="17514" y="7777"/>
                    <a:pt x="17244" y="7810"/>
                    <a:pt x="16978" y="7810"/>
                  </a:cubicBezTo>
                  <a:cubicBezTo>
                    <a:pt x="15543" y="7810"/>
                    <a:pt x="14236" y="6847"/>
                    <a:pt x="13861" y="5395"/>
                  </a:cubicBezTo>
                  <a:cubicBezTo>
                    <a:pt x="13514" y="4065"/>
                    <a:pt x="14055" y="2711"/>
                    <a:pt x="15114" y="1963"/>
                  </a:cubicBezTo>
                  <a:cubicBezTo>
                    <a:pt x="15424" y="1741"/>
                    <a:pt x="15779" y="1573"/>
                    <a:pt x="16169" y="1470"/>
                  </a:cubicBezTo>
                  <a:cubicBezTo>
                    <a:pt x="16219" y="1460"/>
                    <a:pt x="16265" y="1448"/>
                    <a:pt x="16316" y="1437"/>
                  </a:cubicBezTo>
                  <a:lnTo>
                    <a:pt x="16326" y="1421"/>
                  </a:lnTo>
                  <a:cubicBezTo>
                    <a:pt x="14898" y="420"/>
                    <a:pt x="13119" y="1"/>
                    <a:pt x="11240" y="1"/>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a:off x="372149" y="514496"/>
              <a:ext cx="232660" cy="220171"/>
            </a:xfrm>
            <a:custGeom>
              <a:avLst/>
              <a:gdLst/>
              <a:ahLst/>
              <a:cxnLst/>
              <a:rect l="l" t="t" r="r" b="b"/>
              <a:pathLst>
                <a:path w="12612" h="11935" extrusionOk="0">
                  <a:moveTo>
                    <a:pt x="9501" y="0"/>
                  </a:moveTo>
                  <a:cubicBezTo>
                    <a:pt x="8590" y="0"/>
                    <a:pt x="6884" y="282"/>
                    <a:pt x="4966" y="779"/>
                  </a:cubicBezTo>
                  <a:cubicBezTo>
                    <a:pt x="2178" y="1501"/>
                    <a:pt x="0" y="2401"/>
                    <a:pt x="102" y="2790"/>
                  </a:cubicBezTo>
                  <a:lnTo>
                    <a:pt x="672" y="4988"/>
                  </a:lnTo>
                  <a:lnTo>
                    <a:pt x="2418" y="11756"/>
                  </a:lnTo>
                  <a:cubicBezTo>
                    <a:pt x="2450" y="11877"/>
                    <a:pt x="2697" y="11934"/>
                    <a:pt x="3108" y="11934"/>
                  </a:cubicBezTo>
                  <a:cubicBezTo>
                    <a:pt x="4017" y="11934"/>
                    <a:pt x="5725" y="11653"/>
                    <a:pt x="7646" y="11156"/>
                  </a:cubicBezTo>
                  <a:cubicBezTo>
                    <a:pt x="10434" y="10435"/>
                    <a:pt x="12612" y="9534"/>
                    <a:pt x="12510" y="9146"/>
                  </a:cubicBezTo>
                  <a:lnTo>
                    <a:pt x="10761" y="2380"/>
                  </a:lnTo>
                  <a:lnTo>
                    <a:pt x="10764" y="2377"/>
                  </a:lnTo>
                  <a:lnTo>
                    <a:pt x="10195" y="179"/>
                  </a:lnTo>
                  <a:cubicBezTo>
                    <a:pt x="10163" y="58"/>
                    <a:pt x="9913" y="0"/>
                    <a:pt x="9501" y="0"/>
                  </a:cubicBez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560196" y="517798"/>
              <a:ext cx="10515" cy="40566"/>
            </a:xfrm>
            <a:custGeom>
              <a:avLst/>
              <a:gdLst/>
              <a:ahLst/>
              <a:cxnLst/>
              <a:rect l="l" t="t" r="r" b="b"/>
              <a:pathLst>
                <a:path w="570" h="2199" fill="none" extrusionOk="0">
                  <a:moveTo>
                    <a:pt x="570" y="2198"/>
                  </a:move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374030" y="558382"/>
              <a:ext cx="230778" cy="180195"/>
            </a:xfrm>
            <a:custGeom>
              <a:avLst/>
              <a:gdLst/>
              <a:ahLst/>
              <a:cxnLst/>
              <a:rect l="l" t="t" r="r" b="b"/>
              <a:pathLst>
                <a:path w="12510" h="9768" fill="none" extrusionOk="0">
                  <a:moveTo>
                    <a:pt x="1" y="411"/>
                  </a:moveTo>
                  <a:lnTo>
                    <a:pt x="570" y="2609"/>
                  </a:lnTo>
                  <a:lnTo>
                    <a:pt x="2316" y="9377"/>
                  </a:lnTo>
                  <a:cubicBezTo>
                    <a:pt x="2418" y="9767"/>
                    <a:pt x="4757" y="9498"/>
                    <a:pt x="7544" y="8777"/>
                  </a:cubicBezTo>
                  <a:cubicBezTo>
                    <a:pt x="10332" y="8056"/>
                    <a:pt x="12510" y="7155"/>
                    <a:pt x="12408" y="6767"/>
                  </a:cubicBezTo>
                  <a:lnTo>
                    <a:pt x="10659"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372149" y="510603"/>
              <a:ext cx="188072" cy="55361"/>
            </a:xfrm>
            <a:custGeom>
              <a:avLst/>
              <a:gdLst/>
              <a:ahLst/>
              <a:cxnLst/>
              <a:rect l="l" t="t" r="r" b="b"/>
              <a:pathLst>
                <a:path w="10195" h="3001" fill="none" extrusionOk="0">
                  <a:moveTo>
                    <a:pt x="103" y="3001"/>
                  </a:moveTo>
                  <a:cubicBezTo>
                    <a:pt x="0" y="2612"/>
                    <a:pt x="2178" y="1711"/>
                    <a:pt x="4966" y="990"/>
                  </a:cubicBezTo>
                  <a:cubicBezTo>
                    <a:pt x="7752" y="267"/>
                    <a:pt x="10092" y="1"/>
                    <a:pt x="10195" y="39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a:off x="265600" y="346515"/>
              <a:ext cx="150993" cy="260018"/>
            </a:xfrm>
            <a:custGeom>
              <a:avLst/>
              <a:gdLst/>
              <a:ahLst/>
              <a:cxnLst/>
              <a:rect l="l" t="t" r="r" b="b"/>
              <a:pathLst>
                <a:path w="8185" h="14095" fill="none" extrusionOk="0">
                  <a:moveTo>
                    <a:pt x="6448" y="14094"/>
                  </a:moveTo>
                  <a:cubicBezTo>
                    <a:pt x="6448" y="14094"/>
                    <a:pt x="2647" y="14038"/>
                    <a:pt x="938" y="11332"/>
                  </a:cubicBezTo>
                  <a:cubicBezTo>
                    <a:pt x="549" y="10719"/>
                    <a:pt x="271" y="9968"/>
                    <a:pt x="168" y="9050"/>
                  </a:cubicBezTo>
                  <a:cubicBezTo>
                    <a:pt x="1" y="7563"/>
                    <a:pt x="247" y="6261"/>
                    <a:pt x="798" y="5136"/>
                  </a:cubicBezTo>
                  <a:cubicBezTo>
                    <a:pt x="2073" y="2502"/>
                    <a:pt x="5000" y="828"/>
                    <a:pt x="8185"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416569" y="331425"/>
              <a:ext cx="219064" cy="226978"/>
            </a:xfrm>
            <a:custGeom>
              <a:avLst/>
              <a:gdLst/>
              <a:ahLst/>
              <a:cxnLst/>
              <a:rect l="l" t="t" r="r" b="b"/>
              <a:pathLst>
                <a:path w="11875" h="12304" fill="none" extrusionOk="0">
                  <a:moveTo>
                    <a:pt x="8352" y="12304"/>
                  </a:moveTo>
                  <a:lnTo>
                    <a:pt x="8356" y="12301"/>
                  </a:lnTo>
                  <a:cubicBezTo>
                    <a:pt x="8459" y="12241"/>
                    <a:pt x="11650" y="10367"/>
                    <a:pt x="11833" y="7227"/>
                  </a:cubicBezTo>
                  <a:cubicBezTo>
                    <a:pt x="11874" y="6501"/>
                    <a:pt x="11756" y="5706"/>
                    <a:pt x="11398" y="4850"/>
                  </a:cubicBezTo>
                  <a:cubicBezTo>
                    <a:pt x="10822" y="3463"/>
                    <a:pt x="9972" y="2443"/>
                    <a:pt x="8939" y="1720"/>
                  </a:cubicBezTo>
                  <a:cubicBezTo>
                    <a:pt x="6549" y="45"/>
                    <a:pt x="3180" y="0"/>
                    <a:pt x="1" y="819"/>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280302" y="432276"/>
              <a:ext cx="83235" cy="125904"/>
            </a:xfrm>
            <a:custGeom>
              <a:avLst/>
              <a:gdLst/>
              <a:ahLst/>
              <a:cxnLst/>
              <a:rect l="l" t="t" r="r" b="b"/>
              <a:pathLst>
                <a:path w="4512" h="6825" fill="none" extrusionOk="0">
                  <a:moveTo>
                    <a:pt x="1" y="487"/>
                  </a:moveTo>
                  <a:cubicBezTo>
                    <a:pt x="47" y="469"/>
                    <a:pt x="93" y="457"/>
                    <a:pt x="144" y="446"/>
                  </a:cubicBezTo>
                  <a:cubicBezTo>
                    <a:pt x="1865" y="1"/>
                    <a:pt x="3620" y="1035"/>
                    <a:pt x="4064" y="2756"/>
                  </a:cubicBezTo>
                  <a:cubicBezTo>
                    <a:pt x="4512" y="4481"/>
                    <a:pt x="3475" y="6238"/>
                    <a:pt x="1753" y="6683"/>
                  </a:cubicBezTo>
                  <a:cubicBezTo>
                    <a:pt x="1206" y="6824"/>
                    <a:pt x="653" y="6816"/>
                    <a:pt x="141" y="6683"/>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379970" y="370681"/>
              <a:ext cx="131494" cy="131457"/>
            </a:xfrm>
            <a:custGeom>
              <a:avLst/>
              <a:gdLst/>
              <a:ahLst/>
              <a:cxnLst/>
              <a:rect l="l" t="t" r="r" b="b"/>
              <a:pathLst>
                <a:path w="7128" h="7126" fill="none" extrusionOk="0">
                  <a:moveTo>
                    <a:pt x="6682" y="2760"/>
                  </a:moveTo>
                  <a:cubicBezTo>
                    <a:pt x="7127" y="4481"/>
                    <a:pt x="6094" y="6234"/>
                    <a:pt x="4372" y="6680"/>
                  </a:cubicBezTo>
                  <a:cubicBezTo>
                    <a:pt x="2651" y="7126"/>
                    <a:pt x="891" y="6090"/>
                    <a:pt x="446" y="4369"/>
                  </a:cubicBezTo>
                  <a:cubicBezTo>
                    <a:pt x="0" y="2648"/>
                    <a:pt x="1038" y="891"/>
                    <a:pt x="2759" y="445"/>
                  </a:cubicBezTo>
                  <a:cubicBezTo>
                    <a:pt x="4480" y="1"/>
                    <a:pt x="6239" y="1032"/>
                    <a:pt x="6682" y="2760"/>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a:off x="529574" y="363431"/>
              <a:ext cx="104800" cy="123875"/>
            </a:xfrm>
            <a:custGeom>
              <a:avLst/>
              <a:gdLst/>
              <a:ahLst/>
              <a:cxnLst/>
              <a:rect l="l" t="t" r="r" b="b"/>
              <a:pathLst>
                <a:path w="5681" h="6715" fill="none" extrusionOk="0">
                  <a:moveTo>
                    <a:pt x="2803" y="1"/>
                  </a:moveTo>
                  <a:cubicBezTo>
                    <a:pt x="2752" y="12"/>
                    <a:pt x="2706" y="24"/>
                    <a:pt x="2656" y="34"/>
                  </a:cubicBezTo>
                  <a:cubicBezTo>
                    <a:pt x="2266" y="137"/>
                    <a:pt x="1911" y="305"/>
                    <a:pt x="1601" y="527"/>
                  </a:cubicBezTo>
                  <a:cubicBezTo>
                    <a:pt x="542" y="1275"/>
                    <a:pt x="1" y="2629"/>
                    <a:pt x="348" y="3959"/>
                  </a:cubicBezTo>
                  <a:cubicBezTo>
                    <a:pt x="792" y="5680"/>
                    <a:pt x="2547" y="6714"/>
                    <a:pt x="4270" y="6272"/>
                  </a:cubicBezTo>
                  <a:cubicBezTo>
                    <a:pt x="4818" y="6131"/>
                    <a:pt x="5296" y="5853"/>
                    <a:pt x="5681" y="548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413710" y="610090"/>
              <a:ext cx="24775" cy="95927"/>
            </a:xfrm>
            <a:custGeom>
              <a:avLst/>
              <a:gdLst/>
              <a:ahLst/>
              <a:cxnLst/>
              <a:rect l="l" t="t" r="r" b="b"/>
              <a:pathLst>
                <a:path w="1343" h="5200" fill="none" extrusionOk="0">
                  <a:moveTo>
                    <a:pt x="0" y="1"/>
                  </a:moveTo>
                  <a:cubicBezTo>
                    <a:pt x="20" y="84"/>
                    <a:pt x="44" y="166"/>
                    <a:pt x="64" y="250"/>
                  </a:cubicBezTo>
                  <a:lnTo>
                    <a:pt x="1342" y="5199"/>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405538" y="437036"/>
              <a:ext cx="31859" cy="38334"/>
            </a:xfrm>
            <a:custGeom>
              <a:avLst/>
              <a:gdLst/>
              <a:ahLst/>
              <a:cxnLst/>
              <a:rect l="l" t="t" r="r" b="b"/>
              <a:pathLst>
                <a:path w="1727" h="2078" fill="none" extrusionOk="0">
                  <a:moveTo>
                    <a:pt x="1" y="1"/>
                  </a:moveTo>
                  <a:cubicBezTo>
                    <a:pt x="175" y="926"/>
                    <a:pt x="853" y="1740"/>
                    <a:pt x="1726" y="2078"/>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514872" y="572715"/>
              <a:ext cx="13485" cy="25328"/>
            </a:xfrm>
            <a:custGeom>
              <a:avLst/>
              <a:gdLst/>
              <a:ahLst/>
              <a:cxnLst/>
              <a:rect l="l" t="t" r="r" b="b"/>
              <a:pathLst>
                <a:path w="731" h="1373" fill="none" extrusionOk="0">
                  <a:moveTo>
                    <a:pt x="1" y="1373"/>
                  </a:moveTo>
                  <a:cubicBezTo>
                    <a:pt x="245" y="916"/>
                    <a:pt x="488" y="461"/>
                    <a:pt x="730"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526475" y="590794"/>
              <a:ext cx="15182" cy="27727"/>
            </a:xfrm>
            <a:custGeom>
              <a:avLst/>
              <a:gdLst/>
              <a:ahLst/>
              <a:cxnLst/>
              <a:rect l="l" t="t" r="r" b="b"/>
              <a:pathLst>
                <a:path w="823" h="1503" fill="none" extrusionOk="0">
                  <a:moveTo>
                    <a:pt x="1" y="1503"/>
                  </a:moveTo>
                  <a:cubicBezTo>
                    <a:pt x="272" y="1001"/>
                    <a:pt x="550" y="502"/>
                    <a:pt x="822"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522546" y="359778"/>
              <a:ext cx="78918" cy="66356"/>
            </a:xfrm>
            <a:custGeom>
              <a:avLst/>
              <a:gdLst/>
              <a:ahLst/>
              <a:cxnLst/>
              <a:rect l="l" t="t" r="r" b="b"/>
              <a:pathLst>
                <a:path w="4278" h="3597" fill="none" extrusionOk="0">
                  <a:moveTo>
                    <a:pt x="0" y="0"/>
                  </a:moveTo>
                  <a:cubicBezTo>
                    <a:pt x="709" y="61"/>
                    <a:pt x="1389" y="330"/>
                    <a:pt x="1982" y="725"/>
                  </a:cubicBezTo>
                  <a:cubicBezTo>
                    <a:pt x="2203" y="868"/>
                    <a:pt x="2413" y="1033"/>
                    <a:pt x="2607" y="1212"/>
                  </a:cubicBezTo>
                  <a:cubicBezTo>
                    <a:pt x="3332" y="1869"/>
                    <a:pt x="3870" y="2706"/>
                    <a:pt x="4277" y="3596"/>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6"/>
          <p:cNvGrpSpPr/>
          <p:nvPr/>
        </p:nvGrpSpPr>
        <p:grpSpPr>
          <a:xfrm>
            <a:off x="265600" y="4347700"/>
            <a:ext cx="370033" cy="407152"/>
            <a:chOff x="265600" y="331425"/>
            <a:chExt cx="370033" cy="407152"/>
          </a:xfrm>
        </p:grpSpPr>
        <p:sp>
          <p:nvSpPr>
            <p:cNvPr id="190" name="Google Shape;190;p6"/>
            <p:cNvSpPr/>
            <p:nvPr/>
          </p:nvSpPr>
          <p:spPr>
            <a:xfrm>
              <a:off x="529574" y="363154"/>
              <a:ext cx="106055" cy="117880"/>
            </a:xfrm>
            <a:custGeom>
              <a:avLst/>
              <a:gdLst/>
              <a:ahLst/>
              <a:cxnLst/>
              <a:rect l="l" t="t" r="r" b="b"/>
              <a:pathLst>
                <a:path w="5749" h="6390" extrusionOk="0">
                  <a:moveTo>
                    <a:pt x="2813" y="0"/>
                  </a:moveTo>
                  <a:lnTo>
                    <a:pt x="2803" y="16"/>
                  </a:lnTo>
                  <a:cubicBezTo>
                    <a:pt x="2752" y="26"/>
                    <a:pt x="2706" y="39"/>
                    <a:pt x="2656" y="49"/>
                  </a:cubicBezTo>
                  <a:cubicBezTo>
                    <a:pt x="2266" y="152"/>
                    <a:pt x="1911" y="320"/>
                    <a:pt x="1601" y="542"/>
                  </a:cubicBezTo>
                  <a:cubicBezTo>
                    <a:pt x="542" y="1291"/>
                    <a:pt x="1" y="2644"/>
                    <a:pt x="348" y="3974"/>
                  </a:cubicBezTo>
                  <a:cubicBezTo>
                    <a:pt x="723" y="5426"/>
                    <a:pt x="2030" y="6389"/>
                    <a:pt x="3465" y="6389"/>
                  </a:cubicBezTo>
                  <a:cubicBezTo>
                    <a:pt x="3731" y="6389"/>
                    <a:pt x="4001" y="6356"/>
                    <a:pt x="4270" y="6287"/>
                  </a:cubicBezTo>
                  <a:cubicBezTo>
                    <a:pt x="4818" y="6146"/>
                    <a:pt x="5296" y="5868"/>
                    <a:pt x="5681" y="5502"/>
                  </a:cubicBezTo>
                  <a:lnTo>
                    <a:pt x="5707" y="5507"/>
                  </a:lnTo>
                  <a:cubicBezTo>
                    <a:pt x="5748" y="4781"/>
                    <a:pt x="5631" y="3986"/>
                    <a:pt x="5272" y="3130"/>
                  </a:cubicBezTo>
                  <a:cubicBezTo>
                    <a:pt x="4696" y="1743"/>
                    <a:pt x="3847" y="723"/>
                    <a:pt x="2813" y="0"/>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379970" y="376990"/>
              <a:ext cx="131494" cy="118839"/>
            </a:xfrm>
            <a:custGeom>
              <a:avLst/>
              <a:gdLst/>
              <a:ahLst/>
              <a:cxnLst/>
              <a:rect l="l" t="t" r="r" b="b"/>
              <a:pathLst>
                <a:path w="7128" h="6442" extrusionOk="0">
                  <a:moveTo>
                    <a:pt x="3568" y="0"/>
                  </a:moveTo>
                  <a:cubicBezTo>
                    <a:pt x="3301" y="0"/>
                    <a:pt x="3029" y="33"/>
                    <a:pt x="2759" y="103"/>
                  </a:cubicBezTo>
                  <a:cubicBezTo>
                    <a:pt x="1038" y="549"/>
                    <a:pt x="0" y="2306"/>
                    <a:pt x="446" y="4027"/>
                  </a:cubicBezTo>
                  <a:cubicBezTo>
                    <a:pt x="821" y="5478"/>
                    <a:pt x="2131" y="6441"/>
                    <a:pt x="3564" y="6441"/>
                  </a:cubicBezTo>
                  <a:cubicBezTo>
                    <a:pt x="3831" y="6441"/>
                    <a:pt x="4102" y="6408"/>
                    <a:pt x="4372" y="6338"/>
                  </a:cubicBezTo>
                  <a:cubicBezTo>
                    <a:pt x="6094" y="5892"/>
                    <a:pt x="7127" y="4139"/>
                    <a:pt x="6682" y="2418"/>
                  </a:cubicBezTo>
                  <a:cubicBezTo>
                    <a:pt x="6308" y="961"/>
                    <a:pt x="5000" y="0"/>
                    <a:pt x="3568" y="0"/>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265618" y="438585"/>
              <a:ext cx="97919" cy="118876"/>
            </a:xfrm>
            <a:custGeom>
              <a:avLst/>
              <a:gdLst/>
              <a:ahLst/>
              <a:cxnLst/>
              <a:rect l="l" t="t" r="r" b="b"/>
              <a:pathLst>
                <a:path w="5308" h="6444" extrusionOk="0">
                  <a:moveTo>
                    <a:pt x="1749" y="1"/>
                  </a:moveTo>
                  <a:cubicBezTo>
                    <a:pt x="1482" y="1"/>
                    <a:pt x="1210" y="34"/>
                    <a:pt x="940" y="104"/>
                  </a:cubicBezTo>
                  <a:cubicBezTo>
                    <a:pt x="889" y="115"/>
                    <a:pt x="843" y="127"/>
                    <a:pt x="797" y="145"/>
                  </a:cubicBezTo>
                  <a:cubicBezTo>
                    <a:pt x="246" y="1270"/>
                    <a:pt x="1" y="2572"/>
                    <a:pt x="167" y="4059"/>
                  </a:cubicBezTo>
                  <a:cubicBezTo>
                    <a:pt x="270" y="4977"/>
                    <a:pt x="548" y="5728"/>
                    <a:pt x="937" y="6341"/>
                  </a:cubicBezTo>
                  <a:cubicBezTo>
                    <a:pt x="1196" y="6409"/>
                    <a:pt x="1467" y="6444"/>
                    <a:pt x="1742" y="6444"/>
                  </a:cubicBezTo>
                  <a:cubicBezTo>
                    <a:pt x="2009" y="6444"/>
                    <a:pt x="2280" y="6411"/>
                    <a:pt x="2549" y="6341"/>
                  </a:cubicBezTo>
                  <a:cubicBezTo>
                    <a:pt x="4271" y="5896"/>
                    <a:pt x="5308" y="4139"/>
                    <a:pt x="4860" y="2414"/>
                  </a:cubicBezTo>
                  <a:cubicBezTo>
                    <a:pt x="4486" y="964"/>
                    <a:pt x="3180" y="1"/>
                    <a:pt x="1749" y="1"/>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280302" y="336941"/>
              <a:ext cx="354561" cy="269592"/>
            </a:xfrm>
            <a:custGeom>
              <a:avLst/>
              <a:gdLst/>
              <a:ahLst/>
              <a:cxnLst/>
              <a:rect l="l" t="t" r="r" b="b"/>
              <a:pathLst>
                <a:path w="19220" h="14614" extrusionOk="0">
                  <a:moveTo>
                    <a:pt x="8971" y="2171"/>
                  </a:moveTo>
                  <a:cubicBezTo>
                    <a:pt x="10404" y="2171"/>
                    <a:pt x="11712" y="3132"/>
                    <a:pt x="12085" y="4589"/>
                  </a:cubicBezTo>
                  <a:cubicBezTo>
                    <a:pt x="12530" y="6310"/>
                    <a:pt x="11497" y="8063"/>
                    <a:pt x="9775" y="8509"/>
                  </a:cubicBezTo>
                  <a:cubicBezTo>
                    <a:pt x="9505" y="8579"/>
                    <a:pt x="9234" y="8612"/>
                    <a:pt x="8967" y="8612"/>
                  </a:cubicBezTo>
                  <a:cubicBezTo>
                    <a:pt x="7534" y="8612"/>
                    <a:pt x="6224" y="7649"/>
                    <a:pt x="5849" y="6198"/>
                  </a:cubicBezTo>
                  <a:cubicBezTo>
                    <a:pt x="5403" y="4477"/>
                    <a:pt x="6441" y="2720"/>
                    <a:pt x="8162" y="2274"/>
                  </a:cubicBezTo>
                  <a:cubicBezTo>
                    <a:pt x="8433" y="2204"/>
                    <a:pt x="8704" y="2171"/>
                    <a:pt x="8971" y="2171"/>
                  </a:cubicBezTo>
                  <a:close/>
                  <a:moveTo>
                    <a:pt x="11240" y="1"/>
                  </a:moveTo>
                  <a:cubicBezTo>
                    <a:pt x="9976" y="1"/>
                    <a:pt x="8667" y="191"/>
                    <a:pt x="7388" y="520"/>
                  </a:cubicBezTo>
                  <a:cubicBezTo>
                    <a:pt x="4203" y="1347"/>
                    <a:pt x="1276" y="3021"/>
                    <a:pt x="1" y="5655"/>
                  </a:cubicBezTo>
                  <a:cubicBezTo>
                    <a:pt x="47" y="5637"/>
                    <a:pt x="93" y="5625"/>
                    <a:pt x="144" y="5614"/>
                  </a:cubicBezTo>
                  <a:cubicBezTo>
                    <a:pt x="414" y="5545"/>
                    <a:pt x="685" y="5511"/>
                    <a:pt x="952" y="5511"/>
                  </a:cubicBezTo>
                  <a:cubicBezTo>
                    <a:pt x="2384" y="5511"/>
                    <a:pt x="3689" y="6473"/>
                    <a:pt x="4064" y="7924"/>
                  </a:cubicBezTo>
                  <a:cubicBezTo>
                    <a:pt x="4512" y="9650"/>
                    <a:pt x="3475" y="11406"/>
                    <a:pt x="1753" y="11851"/>
                  </a:cubicBezTo>
                  <a:cubicBezTo>
                    <a:pt x="1484" y="11921"/>
                    <a:pt x="1213" y="11954"/>
                    <a:pt x="946" y="11954"/>
                  </a:cubicBezTo>
                  <a:cubicBezTo>
                    <a:pt x="671" y="11954"/>
                    <a:pt x="400" y="11919"/>
                    <a:pt x="141" y="11851"/>
                  </a:cubicBezTo>
                  <a:lnTo>
                    <a:pt x="141" y="11851"/>
                  </a:lnTo>
                  <a:cubicBezTo>
                    <a:pt x="1850" y="14557"/>
                    <a:pt x="5651" y="14613"/>
                    <a:pt x="5651" y="14613"/>
                  </a:cubicBezTo>
                  <a:lnTo>
                    <a:pt x="5081" y="12415"/>
                  </a:lnTo>
                  <a:cubicBezTo>
                    <a:pt x="4979" y="12026"/>
                    <a:pt x="7157" y="11126"/>
                    <a:pt x="9944" y="10404"/>
                  </a:cubicBezTo>
                  <a:cubicBezTo>
                    <a:pt x="11862" y="9907"/>
                    <a:pt x="13569" y="9625"/>
                    <a:pt x="14480" y="9625"/>
                  </a:cubicBezTo>
                  <a:cubicBezTo>
                    <a:pt x="14892" y="9625"/>
                    <a:pt x="15142" y="9683"/>
                    <a:pt x="15174" y="9804"/>
                  </a:cubicBezTo>
                  <a:lnTo>
                    <a:pt x="15743" y="12002"/>
                  </a:lnTo>
                  <a:cubicBezTo>
                    <a:pt x="15846" y="11942"/>
                    <a:pt x="19037" y="10068"/>
                    <a:pt x="19220" y="6928"/>
                  </a:cubicBezTo>
                  <a:lnTo>
                    <a:pt x="19194" y="6923"/>
                  </a:lnTo>
                  <a:cubicBezTo>
                    <a:pt x="18809" y="7289"/>
                    <a:pt x="18331" y="7567"/>
                    <a:pt x="17783" y="7708"/>
                  </a:cubicBezTo>
                  <a:cubicBezTo>
                    <a:pt x="17514" y="7777"/>
                    <a:pt x="17244" y="7810"/>
                    <a:pt x="16978" y="7810"/>
                  </a:cubicBezTo>
                  <a:cubicBezTo>
                    <a:pt x="15543" y="7810"/>
                    <a:pt x="14236" y="6847"/>
                    <a:pt x="13861" y="5395"/>
                  </a:cubicBezTo>
                  <a:cubicBezTo>
                    <a:pt x="13514" y="4065"/>
                    <a:pt x="14055" y="2711"/>
                    <a:pt x="15114" y="1963"/>
                  </a:cubicBezTo>
                  <a:cubicBezTo>
                    <a:pt x="15424" y="1741"/>
                    <a:pt x="15779" y="1573"/>
                    <a:pt x="16169" y="1470"/>
                  </a:cubicBezTo>
                  <a:cubicBezTo>
                    <a:pt x="16219" y="1460"/>
                    <a:pt x="16265" y="1448"/>
                    <a:pt x="16316" y="1437"/>
                  </a:cubicBezTo>
                  <a:lnTo>
                    <a:pt x="16326" y="1421"/>
                  </a:lnTo>
                  <a:cubicBezTo>
                    <a:pt x="14898" y="420"/>
                    <a:pt x="13119" y="1"/>
                    <a:pt x="11240" y="1"/>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372149" y="514496"/>
              <a:ext cx="232660" cy="220171"/>
            </a:xfrm>
            <a:custGeom>
              <a:avLst/>
              <a:gdLst/>
              <a:ahLst/>
              <a:cxnLst/>
              <a:rect l="l" t="t" r="r" b="b"/>
              <a:pathLst>
                <a:path w="12612" h="11935" extrusionOk="0">
                  <a:moveTo>
                    <a:pt x="9501" y="0"/>
                  </a:moveTo>
                  <a:cubicBezTo>
                    <a:pt x="8590" y="0"/>
                    <a:pt x="6884" y="282"/>
                    <a:pt x="4966" y="779"/>
                  </a:cubicBezTo>
                  <a:cubicBezTo>
                    <a:pt x="2178" y="1501"/>
                    <a:pt x="0" y="2401"/>
                    <a:pt x="102" y="2790"/>
                  </a:cubicBezTo>
                  <a:lnTo>
                    <a:pt x="672" y="4988"/>
                  </a:lnTo>
                  <a:lnTo>
                    <a:pt x="2418" y="11756"/>
                  </a:lnTo>
                  <a:cubicBezTo>
                    <a:pt x="2450" y="11877"/>
                    <a:pt x="2697" y="11934"/>
                    <a:pt x="3108" y="11934"/>
                  </a:cubicBezTo>
                  <a:cubicBezTo>
                    <a:pt x="4017" y="11934"/>
                    <a:pt x="5725" y="11653"/>
                    <a:pt x="7646" y="11156"/>
                  </a:cubicBezTo>
                  <a:cubicBezTo>
                    <a:pt x="10434" y="10435"/>
                    <a:pt x="12612" y="9534"/>
                    <a:pt x="12510" y="9146"/>
                  </a:cubicBezTo>
                  <a:lnTo>
                    <a:pt x="10761" y="2380"/>
                  </a:lnTo>
                  <a:lnTo>
                    <a:pt x="10764" y="2377"/>
                  </a:lnTo>
                  <a:lnTo>
                    <a:pt x="10195" y="179"/>
                  </a:lnTo>
                  <a:cubicBezTo>
                    <a:pt x="10163" y="58"/>
                    <a:pt x="9913" y="0"/>
                    <a:pt x="9501" y="0"/>
                  </a:cubicBez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560196" y="517798"/>
              <a:ext cx="10515" cy="40566"/>
            </a:xfrm>
            <a:custGeom>
              <a:avLst/>
              <a:gdLst/>
              <a:ahLst/>
              <a:cxnLst/>
              <a:rect l="l" t="t" r="r" b="b"/>
              <a:pathLst>
                <a:path w="570" h="2199" fill="none" extrusionOk="0">
                  <a:moveTo>
                    <a:pt x="570" y="2198"/>
                  </a:move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374030" y="558382"/>
              <a:ext cx="230778" cy="180195"/>
            </a:xfrm>
            <a:custGeom>
              <a:avLst/>
              <a:gdLst/>
              <a:ahLst/>
              <a:cxnLst/>
              <a:rect l="l" t="t" r="r" b="b"/>
              <a:pathLst>
                <a:path w="12510" h="9768" fill="none" extrusionOk="0">
                  <a:moveTo>
                    <a:pt x="1" y="411"/>
                  </a:moveTo>
                  <a:lnTo>
                    <a:pt x="570" y="2609"/>
                  </a:lnTo>
                  <a:lnTo>
                    <a:pt x="2316" y="9377"/>
                  </a:lnTo>
                  <a:cubicBezTo>
                    <a:pt x="2418" y="9767"/>
                    <a:pt x="4757" y="9498"/>
                    <a:pt x="7544" y="8777"/>
                  </a:cubicBezTo>
                  <a:cubicBezTo>
                    <a:pt x="10332" y="8056"/>
                    <a:pt x="12510" y="7155"/>
                    <a:pt x="12408" y="6767"/>
                  </a:cubicBezTo>
                  <a:lnTo>
                    <a:pt x="10659"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372149" y="510603"/>
              <a:ext cx="188072" cy="55361"/>
            </a:xfrm>
            <a:custGeom>
              <a:avLst/>
              <a:gdLst/>
              <a:ahLst/>
              <a:cxnLst/>
              <a:rect l="l" t="t" r="r" b="b"/>
              <a:pathLst>
                <a:path w="10195" h="3001" fill="none" extrusionOk="0">
                  <a:moveTo>
                    <a:pt x="103" y="3001"/>
                  </a:moveTo>
                  <a:cubicBezTo>
                    <a:pt x="0" y="2612"/>
                    <a:pt x="2178" y="1711"/>
                    <a:pt x="4966" y="990"/>
                  </a:cubicBezTo>
                  <a:cubicBezTo>
                    <a:pt x="7752" y="267"/>
                    <a:pt x="10092" y="1"/>
                    <a:pt x="10195" y="39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265600" y="346515"/>
              <a:ext cx="150993" cy="260018"/>
            </a:xfrm>
            <a:custGeom>
              <a:avLst/>
              <a:gdLst/>
              <a:ahLst/>
              <a:cxnLst/>
              <a:rect l="l" t="t" r="r" b="b"/>
              <a:pathLst>
                <a:path w="8185" h="14095" fill="none" extrusionOk="0">
                  <a:moveTo>
                    <a:pt x="6448" y="14094"/>
                  </a:moveTo>
                  <a:cubicBezTo>
                    <a:pt x="6448" y="14094"/>
                    <a:pt x="2647" y="14038"/>
                    <a:pt x="938" y="11332"/>
                  </a:cubicBezTo>
                  <a:cubicBezTo>
                    <a:pt x="549" y="10719"/>
                    <a:pt x="271" y="9968"/>
                    <a:pt x="168" y="9050"/>
                  </a:cubicBezTo>
                  <a:cubicBezTo>
                    <a:pt x="1" y="7563"/>
                    <a:pt x="247" y="6261"/>
                    <a:pt x="798" y="5136"/>
                  </a:cubicBezTo>
                  <a:cubicBezTo>
                    <a:pt x="2073" y="2502"/>
                    <a:pt x="5000" y="828"/>
                    <a:pt x="8185"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416569" y="331425"/>
              <a:ext cx="219064" cy="226978"/>
            </a:xfrm>
            <a:custGeom>
              <a:avLst/>
              <a:gdLst/>
              <a:ahLst/>
              <a:cxnLst/>
              <a:rect l="l" t="t" r="r" b="b"/>
              <a:pathLst>
                <a:path w="11875" h="12304" fill="none" extrusionOk="0">
                  <a:moveTo>
                    <a:pt x="8352" y="12304"/>
                  </a:moveTo>
                  <a:lnTo>
                    <a:pt x="8356" y="12301"/>
                  </a:lnTo>
                  <a:cubicBezTo>
                    <a:pt x="8459" y="12241"/>
                    <a:pt x="11650" y="10367"/>
                    <a:pt x="11833" y="7227"/>
                  </a:cubicBezTo>
                  <a:cubicBezTo>
                    <a:pt x="11874" y="6501"/>
                    <a:pt x="11756" y="5706"/>
                    <a:pt x="11398" y="4850"/>
                  </a:cubicBezTo>
                  <a:cubicBezTo>
                    <a:pt x="10822" y="3463"/>
                    <a:pt x="9972" y="2443"/>
                    <a:pt x="8939" y="1720"/>
                  </a:cubicBezTo>
                  <a:cubicBezTo>
                    <a:pt x="6549" y="45"/>
                    <a:pt x="3180" y="0"/>
                    <a:pt x="1" y="819"/>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280302" y="432276"/>
              <a:ext cx="83235" cy="125904"/>
            </a:xfrm>
            <a:custGeom>
              <a:avLst/>
              <a:gdLst/>
              <a:ahLst/>
              <a:cxnLst/>
              <a:rect l="l" t="t" r="r" b="b"/>
              <a:pathLst>
                <a:path w="4512" h="6825" fill="none" extrusionOk="0">
                  <a:moveTo>
                    <a:pt x="1" y="487"/>
                  </a:moveTo>
                  <a:cubicBezTo>
                    <a:pt x="47" y="469"/>
                    <a:pt x="93" y="457"/>
                    <a:pt x="144" y="446"/>
                  </a:cubicBezTo>
                  <a:cubicBezTo>
                    <a:pt x="1865" y="1"/>
                    <a:pt x="3620" y="1035"/>
                    <a:pt x="4064" y="2756"/>
                  </a:cubicBezTo>
                  <a:cubicBezTo>
                    <a:pt x="4512" y="4481"/>
                    <a:pt x="3475" y="6238"/>
                    <a:pt x="1753" y="6683"/>
                  </a:cubicBezTo>
                  <a:cubicBezTo>
                    <a:pt x="1206" y="6824"/>
                    <a:pt x="653" y="6816"/>
                    <a:pt x="141" y="6683"/>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379970" y="370681"/>
              <a:ext cx="131494" cy="131457"/>
            </a:xfrm>
            <a:custGeom>
              <a:avLst/>
              <a:gdLst/>
              <a:ahLst/>
              <a:cxnLst/>
              <a:rect l="l" t="t" r="r" b="b"/>
              <a:pathLst>
                <a:path w="7128" h="7126" fill="none" extrusionOk="0">
                  <a:moveTo>
                    <a:pt x="6682" y="2760"/>
                  </a:moveTo>
                  <a:cubicBezTo>
                    <a:pt x="7127" y="4481"/>
                    <a:pt x="6094" y="6234"/>
                    <a:pt x="4372" y="6680"/>
                  </a:cubicBezTo>
                  <a:cubicBezTo>
                    <a:pt x="2651" y="7126"/>
                    <a:pt x="891" y="6090"/>
                    <a:pt x="446" y="4369"/>
                  </a:cubicBezTo>
                  <a:cubicBezTo>
                    <a:pt x="0" y="2648"/>
                    <a:pt x="1038" y="891"/>
                    <a:pt x="2759" y="445"/>
                  </a:cubicBezTo>
                  <a:cubicBezTo>
                    <a:pt x="4480" y="1"/>
                    <a:pt x="6239" y="1032"/>
                    <a:pt x="6682" y="2760"/>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529574" y="363431"/>
              <a:ext cx="104800" cy="123875"/>
            </a:xfrm>
            <a:custGeom>
              <a:avLst/>
              <a:gdLst/>
              <a:ahLst/>
              <a:cxnLst/>
              <a:rect l="l" t="t" r="r" b="b"/>
              <a:pathLst>
                <a:path w="5681" h="6715" fill="none" extrusionOk="0">
                  <a:moveTo>
                    <a:pt x="2803" y="1"/>
                  </a:moveTo>
                  <a:cubicBezTo>
                    <a:pt x="2752" y="12"/>
                    <a:pt x="2706" y="24"/>
                    <a:pt x="2656" y="34"/>
                  </a:cubicBezTo>
                  <a:cubicBezTo>
                    <a:pt x="2266" y="137"/>
                    <a:pt x="1911" y="305"/>
                    <a:pt x="1601" y="527"/>
                  </a:cubicBezTo>
                  <a:cubicBezTo>
                    <a:pt x="542" y="1275"/>
                    <a:pt x="1" y="2629"/>
                    <a:pt x="348" y="3959"/>
                  </a:cubicBezTo>
                  <a:cubicBezTo>
                    <a:pt x="792" y="5680"/>
                    <a:pt x="2547" y="6714"/>
                    <a:pt x="4270" y="6272"/>
                  </a:cubicBezTo>
                  <a:cubicBezTo>
                    <a:pt x="4818" y="6131"/>
                    <a:pt x="5296" y="5853"/>
                    <a:pt x="5681" y="548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413710" y="610090"/>
              <a:ext cx="24775" cy="95927"/>
            </a:xfrm>
            <a:custGeom>
              <a:avLst/>
              <a:gdLst/>
              <a:ahLst/>
              <a:cxnLst/>
              <a:rect l="l" t="t" r="r" b="b"/>
              <a:pathLst>
                <a:path w="1343" h="5200" fill="none" extrusionOk="0">
                  <a:moveTo>
                    <a:pt x="0" y="1"/>
                  </a:moveTo>
                  <a:cubicBezTo>
                    <a:pt x="20" y="84"/>
                    <a:pt x="44" y="166"/>
                    <a:pt x="64" y="250"/>
                  </a:cubicBezTo>
                  <a:lnTo>
                    <a:pt x="1342" y="5199"/>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405538" y="437036"/>
              <a:ext cx="31859" cy="38334"/>
            </a:xfrm>
            <a:custGeom>
              <a:avLst/>
              <a:gdLst/>
              <a:ahLst/>
              <a:cxnLst/>
              <a:rect l="l" t="t" r="r" b="b"/>
              <a:pathLst>
                <a:path w="1727" h="2078" fill="none" extrusionOk="0">
                  <a:moveTo>
                    <a:pt x="1" y="1"/>
                  </a:moveTo>
                  <a:cubicBezTo>
                    <a:pt x="175" y="926"/>
                    <a:pt x="853" y="1740"/>
                    <a:pt x="1726" y="2078"/>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514872" y="572715"/>
              <a:ext cx="13485" cy="25328"/>
            </a:xfrm>
            <a:custGeom>
              <a:avLst/>
              <a:gdLst/>
              <a:ahLst/>
              <a:cxnLst/>
              <a:rect l="l" t="t" r="r" b="b"/>
              <a:pathLst>
                <a:path w="731" h="1373" fill="none" extrusionOk="0">
                  <a:moveTo>
                    <a:pt x="1" y="1373"/>
                  </a:moveTo>
                  <a:cubicBezTo>
                    <a:pt x="245" y="916"/>
                    <a:pt x="488" y="461"/>
                    <a:pt x="730"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526475" y="590794"/>
              <a:ext cx="15182" cy="27727"/>
            </a:xfrm>
            <a:custGeom>
              <a:avLst/>
              <a:gdLst/>
              <a:ahLst/>
              <a:cxnLst/>
              <a:rect l="l" t="t" r="r" b="b"/>
              <a:pathLst>
                <a:path w="823" h="1503" fill="none" extrusionOk="0">
                  <a:moveTo>
                    <a:pt x="1" y="1503"/>
                  </a:moveTo>
                  <a:cubicBezTo>
                    <a:pt x="272" y="1001"/>
                    <a:pt x="550" y="502"/>
                    <a:pt x="822"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522546" y="359778"/>
              <a:ext cx="78918" cy="66356"/>
            </a:xfrm>
            <a:custGeom>
              <a:avLst/>
              <a:gdLst/>
              <a:ahLst/>
              <a:cxnLst/>
              <a:rect l="l" t="t" r="r" b="b"/>
              <a:pathLst>
                <a:path w="4278" h="3597" fill="none" extrusionOk="0">
                  <a:moveTo>
                    <a:pt x="0" y="0"/>
                  </a:moveTo>
                  <a:cubicBezTo>
                    <a:pt x="709" y="61"/>
                    <a:pt x="1389" y="330"/>
                    <a:pt x="1982" y="725"/>
                  </a:cubicBezTo>
                  <a:cubicBezTo>
                    <a:pt x="2203" y="868"/>
                    <a:pt x="2413" y="1033"/>
                    <a:pt x="2607" y="1212"/>
                  </a:cubicBezTo>
                  <a:cubicBezTo>
                    <a:pt x="3332" y="1869"/>
                    <a:pt x="3870" y="2706"/>
                    <a:pt x="4277" y="3596"/>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6"/>
          <p:cNvGrpSpPr/>
          <p:nvPr/>
        </p:nvGrpSpPr>
        <p:grpSpPr>
          <a:xfrm flipH="1">
            <a:off x="8428900" y="331425"/>
            <a:ext cx="370033" cy="407152"/>
            <a:chOff x="265600" y="331425"/>
            <a:chExt cx="370033" cy="407152"/>
          </a:xfrm>
        </p:grpSpPr>
        <p:sp>
          <p:nvSpPr>
            <p:cNvPr id="209" name="Google Shape;209;p6"/>
            <p:cNvSpPr/>
            <p:nvPr/>
          </p:nvSpPr>
          <p:spPr>
            <a:xfrm>
              <a:off x="529574" y="363154"/>
              <a:ext cx="106055" cy="117880"/>
            </a:xfrm>
            <a:custGeom>
              <a:avLst/>
              <a:gdLst/>
              <a:ahLst/>
              <a:cxnLst/>
              <a:rect l="l" t="t" r="r" b="b"/>
              <a:pathLst>
                <a:path w="5749" h="6390" extrusionOk="0">
                  <a:moveTo>
                    <a:pt x="2813" y="0"/>
                  </a:moveTo>
                  <a:lnTo>
                    <a:pt x="2803" y="16"/>
                  </a:lnTo>
                  <a:cubicBezTo>
                    <a:pt x="2752" y="26"/>
                    <a:pt x="2706" y="39"/>
                    <a:pt x="2656" y="49"/>
                  </a:cubicBezTo>
                  <a:cubicBezTo>
                    <a:pt x="2266" y="152"/>
                    <a:pt x="1911" y="320"/>
                    <a:pt x="1601" y="542"/>
                  </a:cubicBezTo>
                  <a:cubicBezTo>
                    <a:pt x="542" y="1291"/>
                    <a:pt x="1" y="2644"/>
                    <a:pt x="348" y="3974"/>
                  </a:cubicBezTo>
                  <a:cubicBezTo>
                    <a:pt x="723" y="5426"/>
                    <a:pt x="2030" y="6389"/>
                    <a:pt x="3465" y="6389"/>
                  </a:cubicBezTo>
                  <a:cubicBezTo>
                    <a:pt x="3731" y="6389"/>
                    <a:pt x="4001" y="6356"/>
                    <a:pt x="4270" y="6287"/>
                  </a:cubicBezTo>
                  <a:cubicBezTo>
                    <a:pt x="4818" y="6146"/>
                    <a:pt x="5296" y="5868"/>
                    <a:pt x="5681" y="5502"/>
                  </a:cubicBezTo>
                  <a:lnTo>
                    <a:pt x="5707" y="5507"/>
                  </a:lnTo>
                  <a:cubicBezTo>
                    <a:pt x="5748" y="4781"/>
                    <a:pt x="5631" y="3986"/>
                    <a:pt x="5272" y="3130"/>
                  </a:cubicBezTo>
                  <a:cubicBezTo>
                    <a:pt x="4696" y="1743"/>
                    <a:pt x="3847" y="723"/>
                    <a:pt x="2813" y="0"/>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379970" y="376990"/>
              <a:ext cx="131494" cy="118839"/>
            </a:xfrm>
            <a:custGeom>
              <a:avLst/>
              <a:gdLst/>
              <a:ahLst/>
              <a:cxnLst/>
              <a:rect l="l" t="t" r="r" b="b"/>
              <a:pathLst>
                <a:path w="7128" h="6442" extrusionOk="0">
                  <a:moveTo>
                    <a:pt x="3568" y="0"/>
                  </a:moveTo>
                  <a:cubicBezTo>
                    <a:pt x="3301" y="0"/>
                    <a:pt x="3029" y="33"/>
                    <a:pt x="2759" y="103"/>
                  </a:cubicBezTo>
                  <a:cubicBezTo>
                    <a:pt x="1038" y="549"/>
                    <a:pt x="0" y="2306"/>
                    <a:pt x="446" y="4027"/>
                  </a:cubicBezTo>
                  <a:cubicBezTo>
                    <a:pt x="821" y="5478"/>
                    <a:pt x="2131" y="6441"/>
                    <a:pt x="3564" y="6441"/>
                  </a:cubicBezTo>
                  <a:cubicBezTo>
                    <a:pt x="3831" y="6441"/>
                    <a:pt x="4102" y="6408"/>
                    <a:pt x="4372" y="6338"/>
                  </a:cubicBezTo>
                  <a:cubicBezTo>
                    <a:pt x="6094" y="5892"/>
                    <a:pt x="7127" y="4139"/>
                    <a:pt x="6682" y="2418"/>
                  </a:cubicBezTo>
                  <a:cubicBezTo>
                    <a:pt x="6308" y="961"/>
                    <a:pt x="5000" y="0"/>
                    <a:pt x="3568" y="0"/>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265618" y="438585"/>
              <a:ext cx="97919" cy="118876"/>
            </a:xfrm>
            <a:custGeom>
              <a:avLst/>
              <a:gdLst/>
              <a:ahLst/>
              <a:cxnLst/>
              <a:rect l="l" t="t" r="r" b="b"/>
              <a:pathLst>
                <a:path w="5308" h="6444" extrusionOk="0">
                  <a:moveTo>
                    <a:pt x="1749" y="1"/>
                  </a:moveTo>
                  <a:cubicBezTo>
                    <a:pt x="1482" y="1"/>
                    <a:pt x="1210" y="34"/>
                    <a:pt x="940" y="104"/>
                  </a:cubicBezTo>
                  <a:cubicBezTo>
                    <a:pt x="889" y="115"/>
                    <a:pt x="843" y="127"/>
                    <a:pt x="797" y="145"/>
                  </a:cubicBezTo>
                  <a:cubicBezTo>
                    <a:pt x="246" y="1270"/>
                    <a:pt x="1" y="2572"/>
                    <a:pt x="167" y="4059"/>
                  </a:cubicBezTo>
                  <a:cubicBezTo>
                    <a:pt x="270" y="4977"/>
                    <a:pt x="548" y="5728"/>
                    <a:pt x="937" y="6341"/>
                  </a:cubicBezTo>
                  <a:cubicBezTo>
                    <a:pt x="1196" y="6409"/>
                    <a:pt x="1467" y="6444"/>
                    <a:pt x="1742" y="6444"/>
                  </a:cubicBezTo>
                  <a:cubicBezTo>
                    <a:pt x="2009" y="6444"/>
                    <a:pt x="2280" y="6411"/>
                    <a:pt x="2549" y="6341"/>
                  </a:cubicBezTo>
                  <a:cubicBezTo>
                    <a:pt x="4271" y="5896"/>
                    <a:pt x="5308" y="4139"/>
                    <a:pt x="4860" y="2414"/>
                  </a:cubicBezTo>
                  <a:cubicBezTo>
                    <a:pt x="4486" y="964"/>
                    <a:pt x="3180" y="1"/>
                    <a:pt x="1749" y="1"/>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280302" y="336941"/>
              <a:ext cx="354561" cy="269592"/>
            </a:xfrm>
            <a:custGeom>
              <a:avLst/>
              <a:gdLst/>
              <a:ahLst/>
              <a:cxnLst/>
              <a:rect l="l" t="t" r="r" b="b"/>
              <a:pathLst>
                <a:path w="19220" h="14614" extrusionOk="0">
                  <a:moveTo>
                    <a:pt x="8971" y="2171"/>
                  </a:moveTo>
                  <a:cubicBezTo>
                    <a:pt x="10404" y="2171"/>
                    <a:pt x="11712" y="3132"/>
                    <a:pt x="12085" y="4589"/>
                  </a:cubicBezTo>
                  <a:cubicBezTo>
                    <a:pt x="12530" y="6310"/>
                    <a:pt x="11497" y="8063"/>
                    <a:pt x="9775" y="8509"/>
                  </a:cubicBezTo>
                  <a:cubicBezTo>
                    <a:pt x="9505" y="8579"/>
                    <a:pt x="9234" y="8612"/>
                    <a:pt x="8967" y="8612"/>
                  </a:cubicBezTo>
                  <a:cubicBezTo>
                    <a:pt x="7534" y="8612"/>
                    <a:pt x="6224" y="7649"/>
                    <a:pt x="5849" y="6198"/>
                  </a:cubicBezTo>
                  <a:cubicBezTo>
                    <a:pt x="5403" y="4477"/>
                    <a:pt x="6441" y="2720"/>
                    <a:pt x="8162" y="2274"/>
                  </a:cubicBezTo>
                  <a:cubicBezTo>
                    <a:pt x="8433" y="2204"/>
                    <a:pt x="8704" y="2171"/>
                    <a:pt x="8971" y="2171"/>
                  </a:cubicBezTo>
                  <a:close/>
                  <a:moveTo>
                    <a:pt x="11240" y="1"/>
                  </a:moveTo>
                  <a:cubicBezTo>
                    <a:pt x="9976" y="1"/>
                    <a:pt x="8667" y="191"/>
                    <a:pt x="7388" y="520"/>
                  </a:cubicBezTo>
                  <a:cubicBezTo>
                    <a:pt x="4203" y="1347"/>
                    <a:pt x="1276" y="3021"/>
                    <a:pt x="1" y="5655"/>
                  </a:cubicBezTo>
                  <a:cubicBezTo>
                    <a:pt x="47" y="5637"/>
                    <a:pt x="93" y="5625"/>
                    <a:pt x="144" y="5614"/>
                  </a:cubicBezTo>
                  <a:cubicBezTo>
                    <a:pt x="414" y="5545"/>
                    <a:pt x="685" y="5511"/>
                    <a:pt x="952" y="5511"/>
                  </a:cubicBezTo>
                  <a:cubicBezTo>
                    <a:pt x="2384" y="5511"/>
                    <a:pt x="3689" y="6473"/>
                    <a:pt x="4064" y="7924"/>
                  </a:cubicBezTo>
                  <a:cubicBezTo>
                    <a:pt x="4512" y="9650"/>
                    <a:pt x="3475" y="11406"/>
                    <a:pt x="1753" y="11851"/>
                  </a:cubicBezTo>
                  <a:cubicBezTo>
                    <a:pt x="1484" y="11921"/>
                    <a:pt x="1213" y="11954"/>
                    <a:pt x="946" y="11954"/>
                  </a:cubicBezTo>
                  <a:cubicBezTo>
                    <a:pt x="671" y="11954"/>
                    <a:pt x="400" y="11919"/>
                    <a:pt x="141" y="11851"/>
                  </a:cubicBezTo>
                  <a:lnTo>
                    <a:pt x="141" y="11851"/>
                  </a:lnTo>
                  <a:cubicBezTo>
                    <a:pt x="1850" y="14557"/>
                    <a:pt x="5651" y="14613"/>
                    <a:pt x="5651" y="14613"/>
                  </a:cubicBezTo>
                  <a:lnTo>
                    <a:pt x="5081" y="12415"/>
                  </a:lnTo>
                  <a:cubicBezTo>
                    <a:pt x="4979" y="12026"/>
                    <a:pt x="7157" y="11126"/>
                    <a:pt x="9944" y="10404"/>
                  </a:cubicBezTo>
                  <a:cubicBezTo>
                    <a:pt x="11862" y="9907"/>
                    <a:pt x="13569" y="9625"/>
                    <a:pt x="14480" y="9625"/>
                  </a:cubicBezTo>
                  <a:cubicBezTo>
                    <a:pt x="14892" y="9625"/>
                    <a:pt x="15142" y="9683"/>
                    <a:pt x="15174" y="9804"/>
                  </a:cubicBezTo>
                  <a:lnTo>
                    <a:pt x="15743" y="12002"/>
                  </a:lnTo>
                  <a:cubicBezTo>
                    <a:pt x="15846" y="11942"/>
                    <a:pt x="19037" y="10068"/>
                    <a:pt x="19220" y="6928"/>
                  </a:cubicBezTo>
                  <a:lnTo>
                    <a:pt x="19194" y="6923"/>
                  </a:lnTo>
                  <a:cubicBezTo>
                    <a:pt x="18809" y="7289"/>
                    <a:pt x="18331" y="7567"/>
                    <a:pt x="17783" y="7708"/>
                  </a:cubicBezTo>
                  <a:cubicBezTo>
                    <a:pt x="17514" y="7777"/>
                    <a:pt x="17244" y="7810"/>
                    <a:pt x="16978" y="7810"/>
                  </a:cubicBezTo>
                  <a:cubicBezTo>
                    <a:pt x="15543" y="7810"/>
                    <a:pt x="14236" y="6847"/>
                    <a:pt x="13861" y="5395"/>
                  </a:cubicBezTo>
                  <a:cubicBezTo>
                    <a:pt x="13514" y="4065"/>
                    <a:pt x="14055" y="2711"/>
                    <a:pt x="15114" y="1963"/>
                  </a:cubicBezTo>
                  <a:cubicBezTo>
                    <a:pt x="15424" y="1741"/>
                    <a:pt x="15779" y="1573"/>
                    <a:pt x="16169" y="1470"/>
                  </a:cubicBezTo>
                  <a:cubicBezTo>
                    <a:pt x="16219" y="1460"/>
                    <a:pt x="16265" y="1448"/>
                    <a:pt x="16316" y="1437"/>
                  </a:cubicBezTo>
                  <a:lnTo>
                    <a:pt x="16326" y="1421"/>
                  </a:lnTo>
                  <a:cubicBezTo>
                    <a:pt x="14898" y="420"/>
                    <a:pt x="13119" y="1"/>
                    <a:pt x="11240" y="1"/>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372149" y="514496"/>
              <a:ext cx="232660" cy="220171"/>
            </a:xfrm>
            <a:custGeom>
              <a:avLst/>
              <a:gdLst/>
              <a:ahLst/>
              <a:cxnLst/>
              <a:rect l="l" t="t" r="r" b="b"/>
              <a:pathLst>
                <a:path w="12612" h="11935" extrusionOk="0">
                  <a:moveTo>
                    <a:pt x="9501" y="0"/>
                  </a:moveTo>
                  <a:cubicBezTo>
                    <a:pt x="8590" y="0"/>
                    <a:pt x="6884" y="282"/>
                    <a:pt x="4966" y="779"/>
                  </a:cubicBezTo>
                  <a:cubicBezTo>
                    <a:pt x="2178" y="1501"/>
                    <a:pt x="0" y="2401"/>
                    <a:pt x="102" y="2790"/>
                  </a:cubicBezTo>
                  <a:lnTo>
                    <a:pt x="672" y="4988"/>
                  </a:lnTo>
                  <a:lnTo>
                    <a:pt x="2418" y="11756"/>
                  </a:lnTo>
                  <a:cubicBezTo>
                    <a:pt x="2450" y="11877"/>
                    <a:pt x="2697" y="11934"/>
                    <a:pt x="3108" y="11934"/>
                  </a:cubicBezTo>
                  <a:cubicBezTo>
                    <a:pt x="4017" y="11934"/>
                    <a:pt x="5725" y="11653"/>
                    <a:pt x="7646" y="11156"/>
                  </a:cubicBezTo>
                  <a:cubicBezTo>
                    <a:pt x="10434" y="10435"/>
                    <a:pt x="12612" y="9534"/>
                    <a:pt x="12510" y="9146"/>
                  </a:cubicBezTo>
                  <a:lnTo>
                    <a:pt x="10761" y="2380"/>
                  </a:lnTo>
                  <a:lnTo>
                    <a:pt x="10764" y="2377"/>
                  </a:lnTo>
                  <a:lnTo>
                    <a:pt x="10195" y="179"/>
                  </a:lnTo>
                  <a:cubicBezTo>
                    <a:pt x="10163" y="58"/>
                    <a:pt x="9913" y="0"/>
                    <a:pt x="9501" y="0"/>
                  </a:cubicBez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560196" y="517798"/>
              <a:ext cx="10515" cy="40566"/>
            </a:xfrm>
            <a:custGeom>
              <a:avLst/>
              <a:gdLst/>
              <a:ahLst/>
              <a:cxnLst/>
              <a:rect l="l" t="t" r="r" b="b"/>
              <a:pathLst>
                <a:path w="570" h="2199" fill="none" extrusionOk="0">
                  <a:moveTo>
                    <a:pt x="570" y="2198"/>
                  </a:move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374030" y="558382"/>
              <a:ext cx="230778" cy="180195"/>
            </a:xfrm>
            <a:custGeom>
              <a:avLst/>
              <a:gdLst/>
              <a:ahLst/>
              <a:cxnLst/>
              <a:rect l="l" t="t" r="r" b="b"/>
              <a:pathLst>
                <a:path w="12510" h="9768" fill="none" extrusionOk="0">
                  <a:moveTo>
                    <a:pt x="1" y="411"/>
                  </a:moveTo>
                  <a:lnTo>
                    <a:pt x="570" y="2609"/>
                  </a:lnTo>
                  <a:lnTo>
                    <a:pt x="2316" y="9377"/>
                  </a:lnTo>
                  <a:cubicBezTo>
                    <a:pt x="2418" y="9767"/>
                    <a:pt x="4757" y="9498"/>
                    <a:pt x="7544" y="8777"/>
                  </a:cubicBezTo>
                  <a:cubicBezTo>
                    <a:pt x="10332" y="8056"/>
                    <a:pt x="12510" y="7155"/>
                    <a:pt x="12408" y="6767"/>
                  </a:cubicBezTo>
                  <a:lnTo>
                    <a:pt x="10659"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372149" y="510603"/>
              <a:ext cx="188072" cy="55361"/>
            </a:xfrm>
            <a:custGeom>
              <a:avLst/>
              <a:gdLst/>
              <a:ahLst/>
              <a:cxnLst/>
              <a:rect l="l" t="t" r="r" b="b"/>
              <a:pathLst>
                <a:path w="10195" h="3001" fill="none" extrusionOk="0">
                  <a:moveTo>
                    <a:pt x="103" y="3001"/>
                  </a:moveTo>
                  <a:cubicBezTo>
                    <a:pt x="0" y="2612"/>
                    <a:pt x="2178" y="1711"/>
                    <a:pt x="4966" y="990"/>
                  </a:cubicBezTo>
                  <a:cubicBezTo>
                    <a:pt x="7752" y="267"/>
                    <a:pt x="10092" y="1"/>
                    <a:pt x="10195" y="39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265600" y="346515"/>
              <a:ext cx="150993" cy="260018"/>
            </a:xfrm>
            <a:custGeom>
              <a:avLst/>
              <a:gdLst/>
              <a:ahLst/>
              <a:cxnLst/>
              <a:rect l="l" t="t" r="r" b="b"/>
              <a:pathLst>
                <a:path w="8185" h="14095" fill="none" extrusionOk="0">
                  <a:moveTo>
                    <a:pt x="6448" y="14094"/>
                  </a:moveTo>
                  <a:cubicBezTo>
                    <a:pt x="6448" y="14094"/>
                    <a:pt x="2647" y="14038"/>
                    <a:pt x="938" y="11332"/>
                  </a:cubicBezTo>
                  <a:cubicBezTo>
                    <a:pt x="549" y="10719"/>
                    <a:pt x="271" y="9968"/>
                    <a:pt x="168" y="9050"/>
                  </a:cubicBezTo>
                  <a:cubicBezTo>
                    <a:pt x="1" y="7563"/>
                    <a:pt x="247" y="6261"/>
                    <a:pt x="798" y="5136"/>
                  </a:cubicBezTo>
                  <a:cubicBezTo>
                    <a:pt x="2073" y="2502"/>
                    <a:pt x="5000" y="828"/>
                    <a:pt x="8185"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416569" y="331425"/>
              <a:ext cx="219064" cy="226978"/>
            </a:xfrm>
            <a:custGeom>
              <a:avLst/>
              <a:gdLst/>
              <a:ahLst/>
              <a:cxnLst/>
              <a:rect l="l" t="t" r="r" b="b"/>
              <a:pathLst>
                <a:path w="11875" h="12304" fill="none" extrusionOk="0">
                  <a:moveTo>
                    <a:pt x="8352" y="12304"/>
                  </a:moveTo>
                  <a:lnTo>
                    <a:pt x="8356" y="12301"/>
                  </a:lnTo>
                  <a:cubicBezTo>
                    <a:pt x="8459" y="12241"/>
                    <a:pt x="11650" y="10367"/>
                    <a:pt x="11833" y="7227"/>
                  </a:cubicBezTo>
                  <a:cubicBezTo>
                    <a:pt x="11874" y="6501"/>
                    <a:pt x="11756" y="5706"/>
                    <a:pt x="11398" y="4850"/>
                  </a:cubicBezTo>
                  <a:cubicBezTo>
                    <a:pt x="10822" y="3463"/>
                    <a:pt x="9972" y="2443"/>
                    <a:pt x="8939" y="1720"/>
                  </a:cubicBezTo>
                  <a:cubicBezTo>
                    <a:pt x="6549" y="45"/>
                    <a:pt x="3180" y="0"/>
                    <a:pt x="1" y="819"/>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280302" y="432276"/>
              <a:ext cx="83235" cy="125904"/>
            </a:xfrm>
            <a:custGeom>
              <a:avLst/>
              <a:gdLst/>
              <a:ahLst/>
              <a:cxnLst/>
              <a:rect l="l" t="t" r="r" b="b"/>
              <a:pathLst>
                <a:path w="4512" h="6825" fill="none" extrusionOk="0">
                  <a:moveTo>
                    <a:pt x="1" y="487"/>
                  </a:moveTo>
                  <a:cubicBezTo>
                    <a:pt x="47" y="469"/>
                    <a:pt x="93" y="457"/>
                    <a:pt x="144" y="446"/>
                  </a:cubicBezTo>
                  <a:cubicBezTo>
                    <a:pt x="1865" y="1"/>
                    <a:pt x="3620" y="1035"/>
                    <a:pt x="4064" y="2756"/>
                  </a:cubicBezTo>
                  <a:cubicBezTo>
                    <a:pt x="4512" y="4481"/>
                    <a:pt x="3475" y="6238"/>
                    <a:pt x="1753" y="6683"/>
                  </a:cubicBezTo>
                  <a:cubicBezTo>
                    <a:pt x="1206" y="6824"/>
                    <a:pt x="653" y="6816"/>
                    <a:pt x="141" y="6683"/>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379970" y="370681"/>
              <a:ext cx="131494" cy="131457"/>
            </a:xfrm>
            <a:custGeom>
              <a:avLst/>
              <a:gdLst/>
              <a:ahLst/>
              <a:cxnLst/>
              <a:rect l="l" t="t" r="r" b="b"/>
              <a:pathLst>
                <a:path w="7128" h="7126" fill="none" extrusionOk="0">
                  <a:moveTo>
                    <a:pt x="6682" y="2760"/>
                  </a:moveTo>
                  <a:cubicBezTo>
                    <a:pt x="7127" y="4481"/>
                    <a:pt x="6094" y="6234"/>
                    <a:pt x="4372" y="6680"/>
                  </a:cubicBezTo>
                  <a:cubicBezTo>
                    <a:pt x="2651" y="7126"/>
                    <a:pt x="891" y="6090"/>
                    <a:pt x="446" y="4369"/>
                  </a:cubicBezTo>
                  <a:cubicBezTo>
                    <a:pt x="0" y="2648"/>
                    <a:pt x="1038" y="891"/>
                    <a:pt x="2759" y="445"/>
                  </a:cubicBezTo>
                  <a:cubicBezTo>
                    <a:pt x="4480" y="1"/>
                    <a:pt x="6239" y="1032"/>
                    <a:pt x="6682" y="2760"/>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529574" y="363431"/>
              <a:ext cx="104800" cy="123875"/>
            </a:xfrm>
            <a:custGeom>
              <a:avLst/>
              <a:gdLst/>
              <a:ahLst/>
              <a:cxnLst/>
              <a:rect l="l" t="t" r="r" b="b"/>
              <a:pathLst>
                <a:path w="5681" h="6715" fill="none" extrusionOk="0">
                  <a:moveTo>
                    <a:pt x="2803" y="1"/>
                  </a:moveTo>
                  <a:cubicBezTo>
                    <a:pt x="2752" y="12"/>
                    <a:pt x="2706" y="24"/>
                    <a:pt x="2656" y="34"/>
                  </a:cubicBezTo>
                  <a:cubicBezTo>
                    <a:pt x="2266" y="137"/>
                    <a:pt x="1911" y="305"/>
                    <a:pt x="1601" y="527"/>
                  </a:cubicBezTo>
                  <a:cubicBezTo>
                    <a:pt x="542" y="1275"/>
                    <a:pt x="1" y="2629"/>
                    <a:pt x="348" y="3959"/>
                  </a:cubicBezTo>
                  <a:cubicBezTo>
                    <a:pt x="792" y="5680"/>
                    <a:pt x="2547" y="6714"/>
                    <a:pt x="4270" y="6272"/>
                  </a:cubicBezTo>
                  <a:cubicBezTo>
                    <a:pt x="4818" y="6131"/>
                    <a:pt x="5296" y="5853"/>
                    <a:pt x="5681" y="548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413710" y="610090"/>
              <a:ext cx="24775" cy="95927"/>
            </a:xfrm>
            <a:custGeom>
              <a:avLst/>
              <a:gdLst/>
              <a:ahLst/>
              <a:cxnLst/>
              <a:rect l="l" t="t" r="r" b="b"/>
              <a:pathLst>
                <a:path w="1343" h="5200" fill="none" extrusionOk="0">
                  <a:moveTo>
                    <a:pt x="0" y="1"/>
                  </a:moveTo>
                  <a:cubicBezTo>
                    <a:pt x="20" y="84"/>
                    <a:pt x="44" y="166"/>
                    <a:pt x="64" y="250"/>
                  </a:cubicBezTo>
                  <a:lnTo>
                    <a:pt x="1342" y="5199"/>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405538" y="437036"/>
              <a:ext cx="31859" cy="38334"/>
            </a:xfrm>
            <a:custGeom>
              <a:avLst/>
              <a:gdLst/>
              <a:ahLst/>
              <a:cxnLst/>
              <a:rect l="l" t="t" r="r" b="b"/>
              <a:pathLst>
                <a:path w="1727" h="2078" fill="none" extrusionOk="0">
                  <a:moveTo>
                    <a:pt x="1" y="1"/>
                  </a:moveTo>
                  <a:cubicBezTo>
                    <a:pt x="175" y="926"/>
                    <a:pt x="853" y="1740"/>
                    <a:pt x="1726" y="2078"/>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514872" y="572715"/>
              <a:ext cx="13485" cy="25328"/>
            </a:xfrm>
            <a:custGeom>
              <a:avLst/>
              <a:gdLst/>
              <a:ahLst/>
              <a:cxnLst/>
              <a:rect l="l" t="t" r="r" b="b"/>
              <a:pathLst>
                <a:path w="731" h="1373" fill="none" extrusionOk="0">
                  <a:moveTo>
                    <a:pt x="1" y="1373"/>
                  </a:moveTo>
                  <a:cubicBezTo>
                    <a:pt x="245" y="916"/>
                    <a:pt x="488" y="461"/>
                    <a:pt x="730"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526475" y="590794"/>
              <a:ext cx="15182" cy="27727"/>
            </a:xfrm>
            <a:custGeom>
              <a:avLst/>
              <a:gdLst/>
              <a:ahLst/>
              <a:cxnLst/>
              <a:rect l="l" t="t" r="r" b="b"/>
              <a:pathLst>
                <a:path w="823" h="1503" fill="none" extrusionOk="0">
                  <a:moveTo>
                    <a:pt x="1" y="1503"/>
                  </a:moveTo>
                  <a:cubicBezTo>
                    <a:pt x="272" y="1001"/>
                    <a:pt x="550" y="502"/>
                    <a:pt x="822"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522546" y="359778"/>
              <a:ext cx="78918" cy="66356"/>
            </a:xfrm>
            <a:custGeom>
              <a:avLst/>
              <a:gdLst/>
              <a:ahLst/>
              <a:cxnLst/>
              <a:rect l="l" t="t" r="r" b="b"/>
              <a:pathLst>
                <a:path w="4278" h="3597" fill="none" extrusionOk="0">
                  <a:moveTo>
                    <a:pt x="0" y="0"/>
                  </a:moveTo>
                  <a:cubicBezTo>
                    <a:pt x="709" y="61"/>
                    <a:pt x="1389" y="330"/>
                    <a:pt x="1982" y="725"/>
                  </a:cubicBezTo>
                  <a:cubicBezTo>
                    <a:pt x="2203" y="868"/>
                    <a:pt x="2413" y="1033"/>
                    <a:pt x="2607" y="1212"/>
                  </a:cubicBezTo>
                  <a:cubicBezTo>
                    <a:pt x="3332" y="1869"/>
                    <a:pt x="3870" y="2706"/>
                    <a:pt x="4277" y="3596"/>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227;p6"/>
          <p:cNvGrpSpPr/>
          <p:nvPr/>
        </p:nvGrpSpPr>
        <p:grpSpPr>
          <a:xfrm flipH="1">
            <a:off x="8428900" y="4347700"/>
            <a:ext cx="370033" cy="407152"/>
            <a:chOff x="265600" y="331425"/>
            <a:chExt cx="370033" cy="407152"/>
          </a:xfrm>
        </p:grpSpPr>
        <p:sp>
          <p:nvSpPr>
            <p:cNvPr id="228" name="Google Shape;228;p6"/>
            <p:cNvSpPr/>
            <p:nvPr/>
          </p:nvSpPr>
          <p:spPr>
            <a:xfrm>
              <a:off x="529574" y="363154"/>
              <a:ext cx="106055" cy="117880"/>
            </a:xfrm>
            <a:custGeom>
              <a:avLst/>
              <a:gdLst/>
              <a:ahLst/>
              <a:cxnLst/>
              <a:rect l="l" t="t" r="r" b="b"/>
              <a:pathLst>
                <a:path w="5749" h="6390" extrusionOk="0">
                  <a:moveTo>
                    <a:pt x="2813" y="0"/>
                  </a:moveTo>
                  <a:lnTo>
                    <a:pt x="2803" y="16"/>
                  </a:lnTo>
                  <a:cubicBezTo>
                    <a:pt x="2752" y="26"/>
                    <a:pt x="2706" y="39"/>
                    <a:pt x="2656" y="49"/>
                  </a:cubicBezTo>
                  <a:cubicBezTo>
                    <a:pt x="2266" y="152"/>
                    <a:pt x="1911" y="320"/>
                    <a:pt x="1601" y="542"/>
                  </a:cubicBezTo>
                  <a:cubicBezTo>
                    <a:pt x="542" y="1291"/>
                    <a:pt x="1" y="2644"/>
                    <a:pt x="348" y="3974"/>
                  </a:cubicBezTo>
                  <a:cubicBezTo>
                    <a:pt x="723" y="5426"/>
                    <a:pt x="2030" y="6389"/>
                    <a:pt x="3465" y="6389"/>
                  </a:cubicBezTo>
                  <a:cubicBezTo>
                    <a:pt x="3731" y="6389"/>
                    <a:pt x="4001" y="6356"/>
                    <a:pt x="4270" y="6287"/>
                  </a:cubicBezTo>
                  <a:cubicBezTo>
                    <a:pt x="4818" y="6146"/>
                    <a:pt x="5296" y="5868"/>
                    <a:pt x="5681" y="5502"/>
                  </a:cubicBezTo>
                  <a:lnTo>
                    <a:pt x="5707" y="5507"/>
                  </a:lnTo>
                  <a:cubicBezTo>
                    <a:pt x="5748" y="4781"/>
                    <a:pt x="5631" y="3986"/>
                    <a:pt x="5272" y="3130"/>
                  </a:cubicBezTo>
                  <a:cubicBezTo>
                    <a:pt x="4696" y="1743"/>
                    <a:pt x="3847" y="723"/>
                    <a:pt x="2813" y="0"/>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379970" y="376990"/>
              <a:ext cx="131494" cy="118839"/>
            </a:xfrm>
            <a:custGeom>
              <a:avLst/>
              <a:gdLst/>
              <a:ahLst/>
              <a:cxnLst/>
              <a:rect l="l" t="t" r="r" b="b"/>
              <a:pathLst>
                <a:path w="7128" h="6442" extrusionOk="0">
                  <a:moveTo>
                    <a:pt x="3568" y="0"/>
                  </a:moveTo>
                  <a:cubicBezTo>
                    <a:pt x="3301" y="0"/>
                    <a:pt x="3029" y="33"/>
                    <a:pt x="2759" y="103"/>
                  </a:cubicBezTo>
                  <a:cubicBezTo>
                    <a:pt x="1038" y="549"/>
                    <a:pt x="0" y="2306"/>
                    <a:pt x="446" y="4027"/>
                  </a:cubicBezTo>
                  <a:cubicBezTo>
                    <a:pt x="821" y="5478"/>
                    <a:pt x="2131" y="6441"/>
                    <a:pt x="3564" y="6441"/>
                  </a:cubicBezTo>
                  <a:cubicBezTo>
                    <a:pt x="3831" y="6441"/>
                    <a:pt x="4102" y="6408"/>
                    <a:pt x="4372" y="6338"/>
                  </a:cubicBezTo>
                  <a:cubicBezTo>
                    <a:pt x="6094" y="5892"/>
                    <a:pt x="7127" y="4139"/>
                    <a:pt x="6682" y="2418"/>
                  </a:cubicBezTo>
                  <a:cubicBezTo>
                    <a:pt x="6308" y="961"/>
                    <a:pt x="5000" y="0"/>
                    <a:pt x="3568" y="0"/>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265618" y="438585"/>
              <a:ext cx="97919" cy="118876"/>
            </a:xfrm>
            <a:custGeom>
              <a:avLst/>
              <a:gdLst/>
              <a:ahLst/>
              <a:cxnLst/>
              <a:rect l="l" t="t" r="r" b="b"/>
              <a:pathLst>
                <a:path w="5308" h="6444" extrusionOk="0">
                  <a:moveTo>
                    <a:pt x="1749" y="1"/>
                  </a:moveTo>
                  <a:cubicBezTo>
                    <a:pt x="1482" y="1"/>
                    <a:pt x="1210" y="34"/>
                    <a:pt x="940" y="104"/>
                  </a:cubicBezTo>
                  <a:cubicBezTo>
                    <a:pt x="889" y="115"/>
                    <a:pt x="843" y="127"/>
                    <a:pt x="797" y="145"/>
                  </a:cubicBezTo>
                  <a:cubicBezTo>
                    <a:pt x="246" y="1270"/>
                    <a:pt x="1" y="2572"/>
                    <a:pt x="167" y="4059"/>
                  </a:cubicBezTo>
                  <a:cubicBezTo>
                    <a:pt x="270" y="4977"/>
                    <a:pt x="548" y="5728"/>
                    <a:pt x="937" y="6341"/>
                  </a:cubicBezTo>
                  <a:cubicBezTo>
                    <a:pt x="1196" y="6409"/>
                    <a:pt x="1467" y="6444"/>
                    <a:pt x="1742" y="6444"/>
                  </a:cubicBezTo>
                  <a:cubicBezTo>
                    <a:pt x="2009" y="6444"/>
                    <a:pt x="2280" y="6411"/>
                    <a:pt x="2549" y="6341"/>
                  </a:cubicBezTo>
                  <a:cubicBezTo>
                    <a:pt x="4271" y="5896"/>
                    <a:pt x="5308" y="4139"/>
                    <a:pt x="4860" y="2414"/>
                  </a:cubicBezTo>
                  <a:cubicBezTo>
                    <a:pt x="4486" y="964"/>
                    <a:pt x="3180" y="1"/>
                    <a:pt x="1749" y="1"/>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280302" y="336941"/>
              <a:ext cx="354561" cy="269592"/>
            </a:xfrm>
            <a:custGeom>
              <a:avLst/>
              <a:gdLst/>
              <a:ahLst/>
              <a:cxnLst/>
              <a:rect l="l" t="t" r="r" b="b"/>
              <a:pathLst>
                <a:path w="19220" h="14614" extrusionOk="0">
                  <a:moveTo>
                    <a:pt x="8971" y="2171"/>
                  </a:moveTo>
                  <a:cubicBezTo>
                    <a:pt x="10404" y="2171"/>
                    <a:pt x="11712" y="3132"/>
                    <a:pt x="12085" y="4589"/>
                  </a:cubicBezTo>
                  <a:cubicBezTo>
                    <a:pt x="12530" y="6310"/>
                    <a:pt x="11497" y="8063"/>
                    <a:pt x="9775" y="8509"/>
                  </a:cubicBezTo>
                  <a:cubicBezTo>
                    <a:pt x="9505" y="8579"/>
                    <a:pt x="9234" y="8612"/>
                    <a:pt x="8967" y="8612"/>
                  </a:cubicBezTo>
                  <a:cubicBezTo>
                    <a:pt x="7534" y="8612"/>
                    <a:pt x="6224" y="7649"/>
                    <a:pt x="5849" y="6198"/>
                  </a:cubicBezTo>
                  <a:cubicBezTo>
                    <a:pt x="5403" y="4477"/>
                    <a:pt x="6441" y="2720"/>
                    <a:pt x="8162" y="2274"/>
                  </a:cubicBezTo>
                  <a:cubicBezTo>
                    <a:pt x="8433" y="2204"/>
                    <a:pt x="8704" y="2171"/>
                    <a:pt x="8971" y="2171"/>
                  </a:cubicBezTo>
                  <a:close/>
                  <a:moveTo>
                    <a:pt x="11240" y="1"/>
                  </a:moveTo>
                  <a:cubicBezTo>
                    <a:pt x="9976" y="1"/>
                    <a:pt x="8667" y="191"/>
                    <a:pt x="7388" y="520"/>
                  </a:cubicBezTo>
                  <a:cubicBezTo>
                    <a:pt x="4203" y="1347"/>
                    <a:pt x="1276" y="3021"/>
                    <a:pt x="1" y="5655"/>
                  </a:cubicBezTo>
                  <a:cubicBezTo>
                    <a:pt x="47" y="5637"/>
                    <a:pt x="93" y="5625"/>
                    <a:pt x="144" y="5614"/>
                  </a:cubicBezTo>
                  <a:cubicBezTo>
                    <a:pt x="414" y="5545"/>
                    <a:pt x="685" y="5511"/>
                    <a:pt x="952" y="5511"/>
                  </a:cubicBezTo>
                  <a:cubicBezTo>
                    <a:pt x="2384" y="5511"/>
                    <a:pt x="3689" y="6473"/>
                    <a:pt x="4064" y="7924"/>
                  </a:cubicBezTo>
                  <a:cubicBezTo>
                    <a:pt x="4512" y="9650"/>
                    <a:pt x="3475" y="11406"/>
                    <a:pt x="1753" y="11851"/>
                  </a:cubicBezTo>
                  <a:cubicBezTo>
                    <a:pt x="1484" y="11921"/>
                    <a:pt x="1213" y="11954"/>
                    <a:pt x="946" y="11954"/>
                  </a:cubicBezTo>
                  <a:cubicBezTo>
                    <a:pt x="671" y="11954"/>
                    <a:pt x="400" y="11919"/>
                    <a:pt x="141" y="11851"/>
                  </a:cubicBezTo>
                  <a:lnTo>
                    <a:pt x="141" y="11851"/>
                  </a:lnTo>
                  <a:cubicBezTo>
                    <a:pt x="1850" y="14557"/>
                    <a:pt x="5651" y="14613"/>
                    <a:pt x="5651" y="14613"/>
                  </a:cubicBezTo>
                  <a:lnTo>
                    <a:pt x="5081" y="12415"/>
                  </a:lnTo>
                  <a:cubicBezTo>
                    <a:pt x="4979" y="12026"/>
                    <a:pt x="7157" y="11126"/>
                    <a:pt x="9944" y="10404"/>
                  </a:cubicBezTo>
                  <a:cubicBezTo>
                    <a:pt x="11862" y="9907"/>
                    <a:pt x="13569" y="9625"/>
                    <a:pt x="14480" y="9625"/>
                  </a:cubicBezTo>
                  <a:cubicBezTo>
                    <a:pt x="14892" y="9625"/>
                    <a:pt x="15142" y="9683"/>
                    <a:pt x="15174" y="9804"/>
                  </a:cubicBezTo>
                  <a:lnTo>
                    <a:pt x="15743" y="12002"/>
                  </a:lnTo>
                  <a:cubicBezTo>
                    <a:pt x="15846" y="11942"/>
                    <a:pt x="19037" y="10068"/>
                    <a:pt x="19220" y="6928"/>
                  </a:cubicBezTo>
                  <a:lnTo>
                    <a:pt x="19194" y="6923"/>
                  </a:lnTo>
                  <a:cubicBezTo>
                    <a:pt x="18809" y="7289"/>
                    <a:pt x="18331" y="7567"/>
                    <a:pt x="17783" y="7708"/>
                  </a:cubicBezTo>
                  <a:cubicBezTo>
                    <a:pt x="17514" y="7777"/>
                    <a:pt x="17244" y="7810"/>
                    <a:pt x="16978" y="7810"/>
                  </a:cubicBezTo>
                  <a:cubicBezTo>
                    <a:pt x="15543" y="7810"/>
                    <a:pt x="14236" y="6847"/>
                    <a:pt x="13861" y="5395"/>
                  </a:cubicBezTo>
                  <a:cubicBezTo>
                    <a:pt x="13514" y="4065"/>
                    <a:pt x="14055" y="2711"/>
                    <a:pt x="15114" y="1963"/>
                  </a:cubicBezTo>
                  <a:cubicBezTo>
                    <a:pt x="15424" y="1741"/>
                    <a:pt x="15779" y="1573"/>
                    <a:pt x="16169" y="1470"/>
                  </a:cubicBezTo>
                  <a:cubicBezTo>
                    <a:pt x="16219" y="1460"/>
                    <a:pt x="16265" y="1448"/>
                    <a:pt x="16316" y="1437"/>
                  </a:cubicBezTo>
                  <a:lnTo>
                    <a:pt x="16326" y="1421"/>
                  </a:lnTo>
                  <a:cubicBezTo>
                    <a:pt x="14898" y="420"/>
                    <a:pt x="13119" y="1"/>
                    <a:pt x="11240" y="1"/>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372149" y="514496"/>
              <a:ext cx="232660" cy="220171"/>
            </a:xfrm>
            <a:custGeom>
              <a:avLst/>
              <a:gdLst/>
              <a:ahLst/>
              <a:cxnLst/>
              <a:rect l="l" t="t" r="r" b="b"/>
              <a:pathLst>
                <a:path w="12612" h="11935" extrusionOk="0">
                  <a:moveTo>
                    <a:pt x="9501" y="0"/>
                  </a:moveTo>
                  <a:cubicBezTo>
                    <a:pt x="8590" y="0"/>
                    <a:pt x="6884" y="282"/>
                    <a:pt x="4966" y="779"/>
                  </a:cubicBezTo>
                  <a:cubicBezTo>
                    <a:pt x="2178" y="1501"/>
                    <a:pt x="0" y="2401"/>
                    <a:pt x="102" y="2790"/>
                  </a:cubicBezTo>
                  <a:lnTo>
                    <a:pt x="672" y="4988"/>
                  </a:lnTo>
                  <a:lnTo>
                    <a:pt x="2418" y="11756"/>
                  </a:lnTo>
                  <a:cubicBezTo>
                    <a:pt x="2450" y="11877"/>
                    <a:pt x="2697" y="11934"/>
                    <a:pt x="3108" y="11934"/>
                  </a:cubicBezTo>
                  <a:cubicBezTo>
                    <a:pt x="4017" y="11934"/>
                    <a:pt x="5725" y="11653"/>
                    <a:pt x="7646" y="11156"/>
                  </a:cubicBezTo>
                  <a:cubicBezTo>
                    <a:pt x="10434" y="10435"/>
                    <a:pt x="12612" y="9534"/>
                    <a:pt x="12510" y="9146"/>
                  </a:cubicBezTo>
                  <a:lnTo>
                    <a:pt x="10761" y="2380"/>
                  </a:lnTo>
                  <a:lnTo>
                    <a:pt x="10764" y="2377"/>
                  </a:lnTo>
                  <a:lnTo>
                    <a:pt x="10195" y="179"/>
                  </a:lnTo>
                  <a:cubicBezTo>
                    <a:pt x="10163" y="58"/>
                    <a:pt x="9913" y="0"/>
                    <a:pt x="9501" y="0"/>
                  </a:cubicBez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560196" y="517798"/>
              <a:ext cx="10515" cy="40566"/>
            </a:xfrm>
            <a:custGeom>
              <a:avLst/>
              <a:gdLst/>
              <a:ahLst/>
              <a:cxnLst/>
              <a:rect l="l" t="t" r="r" b="b"/>
              <a:pathLst>
                <a:path w="570" h="2199" fill="none" extrusionOk="0">
                  <a:moveTo>
                    <a:pt x="570" y="2198"/>
                  </a:move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374030" y="558382"/>
              <a:ext cx="230778" cy="180195"/>
            </a:xfrm>
            <a:custGeom>
              <a:avLst/>
              <a:gdLst/>
              <a:ahLst/>
              <a:cxnLst/>
              <a:rect l="l" t="t" r="r" b="b"/>
              <a:pathLst>
                <a:path w="12510" h="9768" fill="none" extrusionOk="0">
                  <a:moveTo>
                    <a:pt x="1" y="411"/>
                  </a:moveTo>
                  <a:lnTo>
                    <a:pt x="570" y="2609"/>
                  </a:lnTo>
                  <a:lnTo>
                    <a:pt x="2316" y="9377"/>
                  </a:lnTo>
                  <a:cubicBezTo>
                    <a:pt x="2418" y="9767"/>
                    <a:pt x="4757" y="9498"/>
                    <a:pt x="7544" y="8777"/>
                  </a:cubicBezTo>
                  <a:cubicBezTo>
                    <a:pt x="10332" y="8056"/>
                    <a:pt x="12510" y="7155"/>
                    <a:pt x="12408" y="6767"/>
                  </a:cubicBezTo>
                  <a:lnTo>
                    <a:pt x="10659"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372149" y="510603"/>
              <a:ext cx="188072" cy="55361"/>
            </a:xfrm>
            <a:custGeom>
              <a:avLst/>
              <a:gdLst/>
              <a:ahLst/>
              <a:cxnLst/>
              <a:rect l="l" t="t" r="r" b="b"/>
              <a:pathLst>
                <a:path w="10195" h="3001" fill="none" extrusionOk="0">
                  <a:moveTo>
                    <a:pt x="103" y="3001"/>
                  </a:moveTo>
                  <a:cubicBezTo>
                    <a:pt x="0" y="2612"/>
                    <a:pt x="2178" y="1711"/>
                    <a:pt x="4966" y="990"/>
                  </a:cubicBezTo>
                  <a:cubicBezTo>
                    <a:pt x="7752" y="267"/>
                    <a:pt x="10092" y="1"/>
                    <a:pt x="10195" y="39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265600" y="346515"/>
              <a:ext cx="150993" cy="260018"/>
            </a:xfrm>
            <a:custGeom>
              <a:avLst/>
              <a:gdLst/>
              <a:ahLst/>
              <a:cxnLst/>
              <a:rect l="l" t="t" r="r" b="b"/>
              <a:pathLst>
                <a:path w="8185" h="14095" fill="none" extrusionOk="0">
                  <a:moveTo>
                    <a:pt x="6448" y="14094"/>
                  </a:moveTo>
                  <a:cubicBezTo>
                    <a:pt x="6448" y="14094"/>
                    <a:pt x="2647" y="14038"/>
                    <a:pt x="938" y="11332"/>
                  </a:cubicBezTo>
                  <a:cubicBezTo>
                    <a:pt x="549" y="10719"/>
                    <a:pt x="271" y="9968"/>
                    <a:pt x="168" y="9050"/>
                  </a:cubicBezTo>
                  <a:cubicBezTo>
                    <a:pt x="1" y="7563"/>
                    <a:pt x="247" y="6261"/>
                    <a:pt x="798" y="5136"/>
                  </a:cubicBezTo>
                  <a:cubicBezTo>
                    <a:pt x="2073" y="2502"/>
                    <a:pt x="5000" y="828"/>
                    <a:pt x="8185"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416569" y="331425"/>
              <a:ext cx="219064" cy="226978"/>
            </a:xfrm>
            <a:custGeom>
              <a:avLst/>
              <a:gdLst/>
              <a:ahLst/>
              <a:cxnLst/>
              <a:rect l="l" t="t" r="r" b="b"/>
              <a:pathLst>
                <a:path w="11875" h="12304" fill="none" extrusionOk="0">
                  <a:moveTo>
                    <a:pt x="8352" y="12304"/>
                  </a:moveTo>
                  <a:lnTo>
                    <a:pt x="8356" y="12301"/>
                  </a:lnTo>
                  <a:cubicBezTo>
                    <a:pt x="8459" y="12241"/>
                    <a:pt x="11650" y="10367"/>
                    <a:pt x="11833" y="7227"/>
                  </a:cubicBezTo>
                  <a:cubicBezTo>
                    <a:pt x="11874" y="6501"/>
                    <a:pt x="11756" y="5706"/>
                    <a:pt x="11398" y="4850"/>
                  </a:cubicBezTo>
                  <a:cubicBezTo>
                    <a:pt x="10822" y="3463"/>
                    <a:pt x="9972" y="2443"/>
                    <a:pt x="8939" y="1720"/>
                  </a:cubicBezTo>
                  <a:cubicBezTo>
                    <a:pt x="6549" y="45"/>
                    <a:pt x="3180" y="0"/>
                    <a:pt x="1" y="819"/>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280302" y="432276"/>
              <a:ext cx="83235" cy="125904"/>
            </a:xfrm>
            <a:custGeom>
              <a:avLst/>
              <a:gdLst/>
              <a:ahLst/>
              <a:cxnLst/>
              <a:rect l="l" t="t" r="r" b="b"/>
              <a:pathLst>
                <a:path w="4512" h="6825" fill="none" extrusionOk="0">
                  <a:moveTo>
                    <a:pt x="1" y="487"/>
                  </a:moveTo>
                  <a:cubicBezTo>
                    <a:pt x="47" y="469"/>
                    <a:pt x="93" y="457"/>
                    <a:pt x="144" y="446"/>
                  </a:cubicBezTo>
                  <a:cubicBezTo>
                    <a:pt x="1865" y="1"/>
                    <a:pt x="3620" y="1035"/>
                    <a:pt x="4064" y="2756"/>
                  </a:cubicBezTo>
                  <a:cubicBezTo>
                    <a:pt x="4512" y="4481"/>
                    <a:pt x="3475" y="6238"/>
                    <a:pt x="1753" y="6683"/>
                  </a:cubicBezTo>
                  <a:cubicBezTo>
                    <a:pt x="1206" y="6824"/>
                    <a:pt x="653" y="6816"/>
                    <a:pt x="141" y="6683"/>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379970" y="370681"/>
              <a:ext cx="131494" cy="131457"/>
            </a:xfrm>
            <a:custGeom>
              <a:avLst/>
              <a:gdLst/>
              <a:ahLst/>
              <a:cxnLst/>
              <a:rect l="l" t="t" r="r" b="b"/>
              <a:pathLst>
                <a:path w="7128" h="7126" fill="none" extrusionOk="0">
                  <a:moveTo>
                    <a:pt x="6682" y="2760"/>
                  </a:moveTo>
                  <a:cubicBezTo>
                    <a:pt x="7127" y="4481"/>
                    <a:pt x="6094" y="6234"/>
                    <a:pt x="4372" y="6680"/>
                  </a:cubicBezTo>
                  <a:cubicBezTo>
                    <a:pt x="2651" y="7126"/>
                    <a:pt x="891" y="6090"/>
                    <a:pt x="446" y="4369"/>
                  </a:cubicBezTo>
                  <a:cubicBezTo>
                    <a:pt x="0" y="2648"/>
                    <a:pt x="1038" y="891"/>
                    <a:pt x="2759" y="445"/>
                  </a:cubicBezTo>
                  <a:cubicBezTo>
                    <a:pt x="4480" y="1"/>
                    <a:pt x="6239" y="1032"/>
                    <a:pt x="6682" y="2760"/>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529574" y="363431"/>
              <a:ext cx="104800" cy="123875"/>
            </a:xfrm>
            <a:custGeom>
              <a:avLst/>
              <a:gdLst/>
              <a:ahLst/>
              <a:cxnLst/>
              <a:rect l="l" t="t" r="r" b="b"/>
              <a:pathLst>
                <a:path w="5681" h="6715" fill="none" extrusionOk="0">
                  <a:moveTo>
                    <a:pt x="2803" y="1"/>
                  </a:moveTo>
                  <a:cubicBezTo>
                    <a:pt x="2752" y="12"/>
                    <a:pt x="2706" y="24"/>
                    <a:pt x="2656" y="34"/>
                  </a:cubicBezTo>
                  <a:cubicBezTo>
                    <a:pt x="2266" y="137"/>
                    <a:pt x="1911" y="305"/>
                    <a:pt x="1601" y="527"/>
                  </a:cubicBezTo>
                  <a:cubicBezTo>
                    <a:pt x="542" y="1275"/>
                    <a:pt x="1" y="2629"/>
                    <a:pt x="348" y="3959"/>
                  </a:cubicBezTo>
                  <a:cubicBezTo>
                    <a:pt x="792" y="5680"/>
                    <a:pt x="2547" y="6714"/>
                    <a:pt x="4270" y="6272"/>
                  </a:cubicBezTo>
                  <a:cubicBezTo>
                    <a:pt x="4818" y="6131"/>
                    <a:pt x="5296" y="5853"/>
                    <a:pt x="5681" y="548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413710" y="610090"/>
              <a:ext cx="24775" cy="95927"/>
            </a:xfrm>
            <a:custGeom>
              <a:avLst/>
              <a:gdLst/>
              <a:ahLst/>
              <a:cxnLst/>
              <a:rect l="l" t="t" r="r" b="b"/>
              <a:pathLst>
                <a:path w="1343" h="5200" fill="none" extrusionOk="0">
                  <a:moveTo>
                    <a:pt x="0" y="1"/>
                  </a:moveTo>
                  <a:cubicBezTo>
                    <a:pt x="20" y="84"/>
                    <a:pt x="44" y="166"/>
                    <a:pt x="64" y="250"/>
                  </a:cubicBezTo>
                  <a:lnTo>
                    <a:pt x="1342" y="5199"/>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405538" y="437036"/>
              <a:ext cx="31859" cy="38334"/>
            </a:xfrm>
            <a:custGeom>
              <a:avLst/>
              <a:gdLst/>
              <a:ahLst/>
              <a:cxnLst/>
              <a:rect l="l" t="t" r="r" b="b"/>
              <a:pathLst>
                <a:path w="1727" h="2078" fill="none" extrusionOk="0">
                  <a:moveTo>
                    <a:pt x="1" y="1"/>
                  </a:moveTo>
                  <a:cubicBezTo>
                    <a:pt x="175" y="926"/>
                    <a:pt x="853" y="1740"/>
                    <a:pt x="1726" y="2078"/>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514872" y="572715"/>
              <a:ext cx="13485" cy="25328"/>
            </a:xfrm>
            <a:custGeom>
              <a:avLst/>
              <a:gdLst/>
              <a:ahLst/>
              <a:cxnLst/>
              <a:rect l="l" t="t" r="r" b="b"/>
              <a:pathLst>
                <a:path w="731" h="1373" fill="none" extrusionOk="0">
                  <a:moveTo>
                    <a:pt x="1" y="1373"/>
                  </a:moveTo>
                  <a:cubicBezTo>
                    <a:pt x="245" y="916"/>
                    <a:pt x="488" y="461"/>
                    <a:pt x="730"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526475" y="590794"/>
              <a:ext cx="15182" cy="27727"/>
            </a:xfrm>
            <a:custGeom>
              <a:avLst/>
              <a:gdLst/>
              <a:ahLst/>
              <a:cxnLst/>
              <a:rect l="l" t="t" r="r" b="b"/>
              <a:pathLst>
                <a:path w="823" h="1503" fill="none" extrusionOk="0">
                  <a:moveTo>
                    <a:pt x="1" y="1503"/>
                  </a:moveTo>
                  <a:cubicBezTo>
                    <a:pt x="272" y="1001"/>
                    <a:pt x="550" y="502"/>
                    <a:pt x="822"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6"/>
            <p:cNvSpPr/>
            <p:nvPr/>
          </p:nvSpPr>
          <p:spPr>
            <a:xfrm>
              <a:off x="522546" y="359778"/>
              <a:ext cx="78918" cy="66356"/>
            </a:xfrm>
            <a:custGeom>
              <a:avLst/>
              <a:gdLst/>
              <a:ahLst/>
              <a:cxnLst/>
              <a:rect l="l" t="t" r="r" b="b"/>
              <a:pathLst>
                <a:path w="4278" h="3597" fill="none" extrusionOk="0">
                  <a:moveTo>
                    <a:pt x="0" y="0"/>
                  </a:moveTo>
                  <a:cubicBezTo>
                    <a:pt x="709" y="61"/>
                    <a:pt x="1389" y="330"/>
                    <a:pt x="1982" y="725"/>
                  </a:cubicBezTo>
                  <a:cubicBezTo>
                    <a:pt x="2203" y="868"/>
                    <a:pt x="2413" y="1033"/>
                    <a:pt x="2607" y="1212"/>
                  </a:cubicBezTo>
                  <a:cubicBezTo>
                    <a:pt x="3332" y="1869"/>
                    <a:pt x="3870" y="2706"/>
                    <a:pt x="4277" y="3596"/>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544602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6"/>
        <p:cNvGrpSpPr/>
        <p:nvPr/>
      </p:nvGrpSpPr>
      <p:grpSpPr>
        <a:xfrm>
          <a:off x="0" y="0"/>
          <a:ext cx="0" cy="0"/>
          <a:chOff x="0" y="0"/>
          <a:chExt cx="0" cy="0"/>
        </a:xfrm>
      </p:grpSpPr>
      <p:sp>
        <p:nvSpPr>
          <p:cNvPr id="247" name="Google Shape;247;p7"/>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9" name="Google Shape;249;p7"/>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250" name="Google Shape;250;p7"/>
          <p:cNvSpPr txBox="1">
            <a:spLocks noGrp="1"/>
          </p:cNvSpPr>
          <p:nvPr>
            <p:ph type="title"/>
          </p:nvPr>
        </p:nvSpPr>
        <p:spPr>
          <a:xfrm>
            <a:off x="720000" y="579775"/>
            <a:ext cx="7704000" cy="57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l" rtl="0">
              <a:spcBef>
                <a:spcPts val="0"/>
              </a:spcBef>
              <a:spcAft>
                <a:spcPts val="0"/>
              </a:spcAft>
              <a:buClr>
                <a:schemeClr val="accent2"/>
              </a:buClr>
              <a:buSzPts val="3500"/>
              <a:buNone/>
              <a:defRPr>
                <a:solidFill>
                  <a:schemeClr val="accent2"/>
                </a:solidFill>
              </a:defRPr>
            </a:lvl2pPr>
            <a:lvl3pPr lvl="2" algn="l" rtl="0">
              <a:spcBef>
                <a:spcPts val="0"/>
              </a:spcBef>
              <a:spcAft>
                <a:spcPts val="0"/>
              </a:spcAft>
              <a:buClr>
                <a:schemeClr val="accent2"/>
              </a:buClr>
              <a:buSzPts val="3500"/>
              <a:buNone/>
              <a:defRPr>
                <a:solidFill>
                  <a:schemeClr val="accent2"/>
                </a:solidFill>
              </a:defRPr>
            </a:lvl3pPr>
            <a:lvl4pPr lvl="3" algn="l" rtl="0">
              <a:spcBef>
                <a:spcPts val="0"/>
              </a:spcBef>
              <a:spcAft>
                <a:spcPts val="0"/>
              </a:spcAft>
              <a:buClr>
                <a:schemeClr val="accent2"/>
              </a:buClr>
              <a:buSzPts val="3500"/>
              <a:buNone/>
              <a:defRPr>
                <a:solidFill>
                  <a:schemeClr val="accent2"/>
                </a:solidFill>
              </a:defRPr>
            </a:lvl4pPr>
            <a:lvl5pPr lvl="4" algn="l" rtl="0">
              <a:spcBef>
                <a:spcPts val="0"/>
              </a:spcBef>
              <a:spcAft>
                <a:spcPts val="0"/>
              </a:spcAft>
              <a:buClr>
                <a:schemeClr val="accent2"/>
              </a:buClr>
              <a:buSzPts val="3500"/>
              <a:buNone/>
              <a:defRPr>
                <a:solidFill>
                  <a:schemeClr val="accent2"/>
                </a:solidFill>
              </a:defRPr>
            </a:lvl5pPr>
            <a:lvl6pPr lvl="5" algn="l" rtl="0">
              <a:spcBef>
                <a:spcPts val="0"/>
              </a:spcBef>
              <a:spcAft>
                <a:spcPts val="0"/>
              </a:spcAft>
              <a:buClr>
                <a:schemeClr val="accent2"/>
              </a:buClr>
              <a:buSzPts val="3500"/>
              <a:buNone/>
              <a:defRPr>
                <a:solidFill>
                  <a:schemeClr val="accent2"/>
                </a:solidFill>
              </a:defRPr>
            </a:lvl6pPr>
            <a:lvl7pPr lvl="6" algn="l" rtl="0">
              <a:spcBef>
                <a:spcPts val="0"/>
              </a:spcBef>
              <a:spcAft>
                <a:spcPts val="0"/>
              </a:spcAft>
              <a:buClr>
                <a:schemeClr val="accent2"/>
              </a:buClr>
              <a:buSzPts val="3500"/>
              <a:buNone/>
              <a:defRPr>
                <a:solidFill>
                  <a:schemeClr val="accent2"/>
                </a:solidFill>
              </a:defRPr>
            </a:lvl7pPr>
            <a:lvl8pPr lvl="7" algn="l" rtl="0">
              <a:spcBef>
                <a:spcPts val="0"/>
              </a:spcBef>
              <a:spcAft>
                <a:spcPts val="0"/>
              </a:spcAft>
              <a:buClr>
                <a:schemeClr val="accent2"/>
              </a:buClr>
              <a:buSzPts val="3500"/>
              <a:buNone/>
              <a:defRPr>
                <a:solidFill>
                  <a:schemeClr val="accent2"/>
                </a:solidFill>
              </a:defRPr>
            </a:lvl8pPr>
            <a:lvl9pPr lvl="8" algn="l" rtl="0">
              <a:spcBef>
                <a:spcPts val="0"/>
              </a:spcBef>
              <a:spcAft>
                <a:spcPts val="0"/>
              </a:spcAft>
              <a:buClr>
                <a:schemeClr val="accent2"/>
              </a:buClr>
              <a:buSzPts val="3500"/>
              <a:buNone/>
              <a:defRPr>
                <a:solidFill>
                  <a:schemeClr val="accent2"/>
                </a:solidFill>
              </a:defRPr>
            </a:lvl9pPr>
          </a:lstStyle>
          <a:p>
            <a:endParaRPr/>
          </a:p>
        </p:txBody>
      </p:sp>
      <p:sp>
        <p:nvSpPr>
          <p:cNvPr id="251" name="Google Shape;251;p7"/>
          <p:cNvSpPr txBox="1">
            <a:spLocks noGrp="1"/>
          </p:cNvSpPr>
          <p:nvPr>
            <p:ph type="body" idx="1"/>
          </p:nvPr>
        </p:nvSpPr>
        <p:spPr>
          <a:xfrm>
            <a:off x="720000" y="1152475"/>
            <a:ext cx="7640400" cy="34164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lt1"/>
              </a:buClr>
              <a:buSzPts val="1200"/>
              <a:buFont typeface="Exo 2"/>
              <a:buAutoNum type="arabicPeriod"/>
              <a:defRPr sz="1200">
                <a:latin typeface="Exo 2"/>
                <a:ea typeface="Exo 2"/>
                <a:cs typeface="Exo 2"/>
                <a:sym typeface="Exo 2"/>
              </a:defRPr>
            </a:lvl1pPr>
            <a:lvl2pPr marL="914400" lvl="1" indent="-304800" rtl="0">
              <a:lnSpc>
                <a:spcPct val="115000"/>
              </a:lnSpc>
              <a:spcBef>
                <a:spcPts val="0"/>
              </a:spcBef>
              <a:spcAft>
                <a:spcPts val="0"/>
              </a:spcAft>
              <a:buClr>
                <a:schemeClr val="lt1"/>
              </a:buClr>
              <a:buSzPts val="1200"/>
              <a:buFont typeface="Roboto Condensed Light"/>
              <a:buChar char="○"/>
              <a:defRPr/>
            </a:lvl2pPr>
            <a:lvl3pPr marL="1371600" lvl="2" indent="-304800" rtl="0">
              <a:lnSpc>
                <a:spcPct val="115000"/>
              </a:lnSpc>
              <a:spcBef>
                <a:spcPts val="0"/>
              </a:spcBef>
              <a:spcAft>
                <a:spcPts val="0"/>
              </a:spcAft>
              <a:buClr>
                <a:schemeClr val="lt1"/>
              </a:buClr>
              <a:buSzPts val="1200"/>
              <a:buFont typeface="Roboto Condensed Light"/>
              <a:buChar char="■"/>
              <a:defRPr/>
            </a:lvl3pPr>
            <a:lvl4pPr marL="1828800" lvl="3" indent="-304800" rtl="0">
              <a:lnSpc>
                <a:spcPct val="115000"/>
              </a:lnSpc>
              <a:spcBef>
                <a:spcPts val="0"/>
              </a:spcBef>
              <a:spcAft>
                <a:spcPts val="0"/>
              </a:spcAft>
              <a:buClr>
                <a:schemeClr val="lt1"/>
              </a:buClr>
              <a:buSzPts val="1200"/>
              <a:buFont typeface="Roboto Condensed Light"/>
              <a:buChar char="●"/>
              <a:defRPr/>
            </a:lvl4pPr>
            <a:lvl5pPr marL="2286000" lvl="4" indent="-304800" rtl="0">
              <a:lnSpc>
                <a:spcPct val="115000"/>
              </a:lnSpc>
              <a:spcBef>
                <a:spcPts val="0"/>
              </a:spcBef>
              <a:spcAft>
                <a:spcPts val="0"/>
              </a:spcAft>
              <a:buClr>
                <a:schemeClr val="lt1"/>
              </a:buClr>
              <a:buSzPts val="1200"/>
              <a:buFont typeface="Roboto Condensed Light"/>
              <a:buChar char="○"/>
              <a:defRPr/>
            </a:lvl5pPr>
            <a:lvl6pPr marL="2743200" lvl="5" indent="-304800" rtl="0">
              <a:lnSpc>
                <a:spcPct val="115000"/>
              </a:lnSpc>
              <a:spcBef>
                <a:spcPts val="0"/>
              </a:spcBef>
              <a:spcAft>
                <a:spcPts val="0"/>
              </a:spcAft>
              <a:buClr>
                <a:schemeClr val="lt1"/>
              </a:buClr>
              <a:buSzPts val="1200"/>
              <a:buFont typeface="Roboto Condensed Light"/>
              <a:buChar char="■"/>
              <a:defRPr/>
            </a:lvl6pPr>
            <a:lvl7pPr marL="3200400" lvl="6" indent="-304800" rtl="0">
              <a:lnSpc>
                <a:spcPct val="115000"/>
              </a:lnSpc>
              <a:spcBef>
                <a:spcPts val="0"/>
              </a:spcBef>
              <a:spcAft>
                <a:spcPts val="0"/>
              </a:spcAft>
              <a:buClr>
                <a:schemeClr val="lt1"/>
              </a:buClr>
              <a:buSzPts val="1200"/>
              <a:buFont typeface="Roboto Condensed Light"/>
              <a:buChar char="●"/>
              <a:defRPr/>
            </a:lvl7pPr>
            <a:lvl8pPr marL="3657600" lvl="7" indent="-304800" rtl="0">
              <a:lnSpc>
                <a:spcPct val="115000"/>
              </a:lnSpc>
              <a:spcBef>
                <a:spcPts val="0"/>
              </a:spcBef>
              <a:spcAft>
                <a:spcPts val="0"/>
              </a:spcAft>
              <a:buClr>
                <a:schemeClr val="lt1"/>
              </a:buClr>
              <a:buSzPts val="1200"/>
              <a:buFont typeface="Roboto Condensed Light"/>
              <a:buChar char="○"/>
              <a:defRPr/>
            </a:lvl8pPr>
            <a:lvl9pPr marL="4114800" lvl="8" indent="-304800" rtl="0">
              <a:lnSpc>
                <a:spcPct val="115000"/>
              </a:lnSpc>
              <a:spcBef>
                <a:spcPts val="0"/>
              </a:spcBef>
              <a:spcAft>
                <a:spcPts val="0"/>
              </a:spcAft>
              <a:buClr>
                <a:schemeClr val="lt1"/>
              </a:buClr>
              <a:buSzPts val="1200"/>
              <a:buFont typeface="Roboto Condensed Light"/>
              <a:buChar char="■"/>
              <a:defRPr/>
            </a:lvl9pPr>
          </a:lstStyle>
          <a:p>
            <a:endParaRPr/>
          </a:p>
        </p:txBody>
      </p:sp>
      <p:grpSp>
        <p:nvGrpSpPr>
          <p:cNvPr id="252" name="Google Shape;252;p7"/>
          <p:cNvGrpSpPr/>
          <p:nvPr/>
        </p:nvGrpSpPr>
        <p:grpSpPr>
          <a:xfrm>
            <a:off x="268900" y="199125"/>
            <a:ext cx="188000" cy="189525"/>
            <a:chOff x="1892850" y="1267800"/>
            <a:chExt cx="188000" cy="189525"/>
          </a:xfrm>
        </p:grpSpPr>
        <p:sp>
          <p:nvSpPr>
            <p:cNvPr id="253" name="Google Shape;253;p7"/>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rgbClr val="DF2EC7"/>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solidFill>
              <a:srgbClr val="DF2EC7"/>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solidFill>
              <a:srgbClr val="DF2EC7"/>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7"/>
          <p:cNvGrpSpPr/>
          <p:nvPr/>
        </p:nvGrpSpPr>
        <p:grpSpPr>
          <a:xfrm flipH="1">
            <a:off x="8805640" y="4715765"/>
            <a:ext cx="236932" cy="237919"/>
            <a:chOff x="8805640" y="4715765"/>
            <a:chExt cx="236932" cy="237919"/>
          </a:xfrm>
        </p:grpSpPr>
        <p:sp>
          <p:nvSpPr>
            <p:cNvPr id="257" name="Google Shape;257;p7"/>
            <p:cNvSpPr/>
            <p:nvPr/>
          </p:nvSpPr>
          <p:spPr>
            <a:xfrm rot="-1067614">
              <a:off x="8830102" y="4739958"/>
              <a:ext cx="188007" cy="189532"/>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rgbClr val="DF2EC7"/>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067614">
              <a:off x="8889741" y="4822301"/>
              <a:ext cx="13926" cy="35001"/>
            </a:xfrm>
            <a:custGeom>
              <a:avLst/>
              <a:gdLst/>
              <a:ahLst/>
              <a:cxnLst/>
              <a:rect l="l" t="t" r="r" b="b"/>
              <a:pathLst>
                <a:path w="557" h="1400" fill="none" extrusionOk="0">
                  <a:moveTo>
                    <a:pt x="0" y="1"/>
                  </a:moveTo>
                  <a:cubicBezTo>
                    <a:pt x="186" y="467"/>
                    <a:pt x="371" y="933"/>
                    <a:pt x="557" y="1400"/>
                  </a:cubicBezTo>
                </a:path>
              </a:pathLst>
            </a:custGeom>
            <a:solidFill>
              <a:srgbClr val="DF2EC7"/>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067614">
              <a:off x="8910514" y="4806743"/>
              <a:ext cx="15576" cy="35451"/>
            </a:xfrm>
            <a:custGeom>
              <a:avLst/>
              <a:gdLst/>
              <a:ahLst/>
              <a:cxnLst/>
              <a:rect l="l" t="t" r="r" b="b"/>
              <a:pathLst>
                <a:path w="623" h="1418" fill="none" extrusionOk="0">
                  <a:moveTo>
                    <a:pt x="1" y="0"/>
                  </a:moveTo>
                  <a:cubicBezTo>
                    <a:pt x="279" y="436"/>
                    <a:pt x="491" y="916"/>
                    <a:pt x="622" y="1418"/>
                  </a:cubicBezTo>
                </a:path>
              </a:pathLst>
            </a:custGeom>
            <a:solidFill>
              <a:srgbClr val="DF2EC7"/>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7"/>
          <p:cNvGrpSpPr/>
          <p:nvPr/>
        </p:nvGrpSpPr>
        <p:grpSpPr>
          <a:xfrm>
            <a:off x="170015" y="4754843"/>
            <a:ext cx="238626" cy="239585"/>
            <a:chOff x="170015" y="4754843"/>
            <a:chExt cx="238626" cy="239585"/>
          </a:xfrm>
        </p:grpSpPr>
        <p:sp>
          <p:nvSpPr>
            <p:cNvPr id="261" name="Google Shape;261;p7"/>
            <p:cNvSpPr/>
            <p:nvPr/>
          </p:nvSpPr>
          <p:spPr>
            <a:xfrm rot="-1115772">
              <a:off x="195327" y="4779872"/>
              <a:ext cx="188002" cy="189527"/>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rgbClr val="DF2EC7"/>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115772">
              <a:off x="255040" y="4862597"/>
              <a:ext cx="13925" cy="35000"/>
            </a:xfrm>
            <a:custGeom>
              <a:avLst/>
              <a:gdLst/>
              <a:ahLst/>
              <a:cxnLst/>
              <a:rect l="l" t="t" r="r" b="b"/>
              <a:pathLst>
                <a:path w="557" h="1400" fill="none" extrusionOk="0">
                  <a:moveTo>
                    <a:pt x="0" y="1"/>
                  </a:moveTo>
                  <a:cubicBezTo>
                    <a:pt x="186" y="467"/>
                    <a:pt x="371" y="933"/>
                    <a:pt x="557" y="1400"/>
                  </a:cubicBezTo>
                </a:path>
              </a:pathLst>
            </a:custGeom>
            <a:solidFill>
              <a:srgbClr val="DF2EC7"/>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115772">
              <a:off x="275596" y="4846738"/>
              <a:ext cx="15575" cy="35450"/>
            </a:xfrm>
            <a:custGeom>
              <a:avLst/>
              <a:gdLst/>
              <a:ahLst/>
              <a:cxnLst/>
              <a:rect l="l" t="t" r="r" b="b"/>
              <a:pathLst>
                <a:path w="623" h="1418" fill="none" extrusionOk="0">
                  <a:moveTo>
                    <a:pt x="1" y="0"/>
                  </a:moveTo>
                  <a:cubicBezTo>
                    <a:pt x="279" y="436"/>
                    <a:pt x="491" y="916"/>
                    <a:pt x="622" y="1418"/>
                  </a:cubicBezTo>
                </a:path>
              </a:pathLst>
            </a:custGeom>
            <a:solidFill>
              <a:srgbClr val="DF2EC7"/>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302"/>
        <p:cNvGrpSpPr/>
        <p:nvPr/>
      </p:nvGrpSpPr>
      <p:grpSpPr>
        <a:xfrm>
          <a:off x="0" y="0"/>
          <a:ext cx="0" cy="0"/>
          <a:chOff x="0" y="0"/>
          <a:chExt cx="0" cy="0"/>
        </a:xfrm>
      </p:grpSpPr>
      <p:sp>
        <p:nvSpPr>
          <p:cNvPr id="303" name="Google Shape;303;p10"/>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0"/>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5" name="Google Shape;305;p10"/>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306" name="Google Shape;306;p10"/>
          <p:cNvSpPr txBox="1">
            <a:spLocks noGrp="1"/>
          </p:cNvSpPr>
          <p:nvPr>
            <p:ph type="title"/>
          </p:nvPr>
        </p:nvSpPr>
        <p:spPr>
          <a:xfrm>
            <a:off x="720000" y="57757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07" name="Google Shape;307;p10"/>
          <p:cNvGrpSpPr/>
          <p:nvPr/>
        </p:nvGrpSpPr>
        <p:grpSpPr>
          <a:xfrm flipH="1">
            <a:off x="200615" y="199125"/>
            <a:ext cx="188000" cy="189525"/>
            <a:chOff x="1892850" y="1267800"/>
            <a:chExt cx="188000" cy="189525"/>
          </a:xfrm>
        </p:grpSpPr>
        <p:sp>
          <p:nvSpPr>
            <p:cNvPr id="308" name="Google Shape;308;p10"/>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0"/>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0"/>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0"/>
          <p:cNvGrpSpPr/>
          <p:nvPr/>
        </p:nvGrpSpPr>
        <p:grpSpPr>
          <a:xfrm flipH="1">
            <a:off x="8758368" y="150728"/>
            <a:ext cx="236932" cy="237919"/>
            <a:chOff x="4935340" y="623778"/>
            <a:chExt cx="236932" cy="237919"/>
          </a:xfrm>
        </p:grpSpPr>
        <p:sp>
          <p:nvSpPr>
            <p:cNvPr id="312" name="Google Shape;312;p10"/>
            <p:cNvSpPr/>
            <p:nvPr/>
          </p:nvSpPr>
          <p:spPr>
            <a:xfrm rot="-1067614">
              <a:off x="4959802" y="647971"/>
              <a:ext cx="188007" cy="189532"/>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0"/>
            <p:cNvSpPr/>
            <p:nvPr/>
          </p:nvSpPr>
          <p:spPr>
            <a:xfrm rot="-1067614">
              <a:off x="5019441" y="730314"/>
              <a:ext cx="13926" cy="35001"/>
            </a:xfrm>
            <a:custGeom>
              <a:avLst/>
              <a:gdLst/>
              <a:ahLst/>
              <a:cxnLst/>
              <a:rect l="l" t="t" r="r" b="b"/>
              <a:pathLst>
                <a:path w="557" h="1400" fill="none" extrusionOk="0">
                  <a:moveTo>
                    <a:pt x="0" y="1"/>
                  </a:moveTo>
                  <a:cubicBezTo>
                    <a:pt x="186" y="467"/>
                    <a:pt x="371" y="933"/>
                    <a:pt x="557" y="1400"/>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0"/>
            <p:cNvSpPr/>
            <p:nvPr/>
          </p:nvSpPr>
          <p:spPr>
            <a:xfrm rot="-1067614">
              <a:off x="5040214" y="714756"/>
              <a:ext cx="15576" cy="35451"/>
            </a:xfrm>
            <a:custGeom>
              <a:avLst/>
              <a:gdLst/>
              <a:ahLst/>
              <a:cxnLst/>
              <a:rect l="l" t="t" r="r" b="b"/>
              <a:pathLst>
                <a:path w="623" h="1418" fill="none" extrusionOk="0">
                  <a:moveTo>
                    <a:pt x="1" y="0"/>
                  </a:moveTo>
                  <a:cubicBezTo>
                    <a:pt x="279" y="436"/>
                    <a:pt x="491" y="916"/>
                    <a:pt x="622" y="1418"/>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10"/>
          <p:cNvGrpSpPr/>
          <p:nvPr/>
        </p:nvGrpSpPr>
        <p:grpSpPr>
          <a:xfrm flipH="1">
            <a:off x="8807290" y="4811925"/>
            <a:ext cx="188000" cy="189525"/>
            <a:chOff x="5611325" y="1235500"/>
            <a:chExt cx="188000" cy="189525"/>
          </a:xfrm>
        </p:grpSpPr>
        <p:sp>
          <p:nvSpPr>
            <p:cNvPr id="316" name="Google Shape;316;p10"/>
            <p:cNvSpPr/>
            <p:nvPr/>
          </p:nvSpPr>
          <p:spPr>
            <a:xfrm>
              <a:off x="5611325" y="12355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0"/>
            <p:cNvSpPr/>
            <p:nvPr/>
          </p:nvSpPr>
          <p:spPr>
            <a:xfrm>
              <a:off x="5670725" y="13092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0"/>
            <p:cNvSpPr/>
            <p:nvPr/>
          </p:nvSpPr>
          <p:spPr>
            <a:xfrm>
              <a:off x="5695150" y="13010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9"/>
        <p:cNvGrpSpPr/>
        <p:nvPr/>
      </p:nvGrpSpPr>
      <p:grpSpPr>
        <a:xfrm>
          <a:off x="0" y="0"/>
          <a:ext cx="0" cy="0"/>
          <a:chOff x="0" y="0"/>
          <a:chExt cx="0" cy="0"/>
        </a:xfrm>
      </p:grpSpPr>
      <p:sp>
        <p:nvSpPr>
          <p:cNvPr id="390" name="Google Shape;390;p15"/>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5"/>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2" name="Google Shape;392;p15"/>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393" name="Google Shape;393;p15"/>
          <p:cNvSpPr txBox="1">
            <a:spLocks noGrp="1"/>
          </p:cNvSpPr>
          <p:nvPr>
            <p:ph type="title"/>
          </p:nvPr>
        </p:nvSpPr>
        <p:spPr>
          <a:xfrm>
            <a:off x="720000" y="1347998"/>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4" name="Google Shape;394;p15"/>
          <p:cNvSpPr txBox="1">
            <a:spLocks noGrp="1"/>
          </p:cNvSpPr>
          <p:nvPr>
            <p:ph type="subTitle" idx="1"/>
          </p:nvPr>
        </p:nvSpPr>
        <p:spPr>
          <a:xfrm>
            <a:off x="2241450" y="2549525"/>
            <a:ext cx="4661100" cy="134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95" name="Google Shape;395;p15"/>
          <p:cNvGrpSpPr/>
          <p:nvPr/>
        </p:nvGrpSpPr>
        <p:grpSpPr>
          <a:xfrm>
            <a:off x="841075" y="3568875"/>
            <a:ext cx="188000" cy="189525"/>
            <a:chOff x="977775" y="1330900"/>
            <a:chExt cx="188000" cy="189525"/>
          </a:xfrm>
        </p:grpSpPr>
        <p:sp>
          <p:nvSpPr>
            <p:cNvPr id="396" name="Google Shape;396;p15"/>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5"/>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15"/>
          <p:cNvGrpSpPr/>
          <p:nvPr/>
        </p:nvGrpSpPr>
        <p:grpSpPr>
          <a:xfrm flipH="1">
            <a:off x="1745175" y="4210250"/>
            <a:ext cx="188000" cy="189525"/>
            <a:chOff x="977775" y="1330900"/>
            <a:chExt cx="188000" cy="189525"/>
          </a:xfrm>
        </p:grpSpPr>
        <p:sp>
          <p:nvSpPr>
            <p:cNvPr id="400" name="Google Shape;400;p15"/>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5"/>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15"/>
          <p:cNvGrpSpPr/>
          <p:nvPr/>
        </p:nvGrpSpPr>
        <p:grpSpPr>
          <a:xfrm flipH="1">
            <a:off x="7098175" y="680488"/>
            <a:ext cx="188000" cy="189525"/>
            <a:chOff x="977775" y="1330900"/>
            <a:chExt cx="188000" cy="189525"/>
          </a:xfrm>
        </p:grpSpPr>
        <p:sp>
          <p:nvSpPr>
            <p:cNvPr id="404" name="Google Shape;404;p15"/>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15"/>
          <p:cNvGrpSpPr/>
          <p:nvPr/>
        </p:nvGrpSpPr>
        <p:grpSpPr>
          <a:xfrm>
            <a:off x="8171400" y="1553850"/>
            <a:ext cx="188000" cy="189525"/>
            <a:chOff x="977775" y="1330900"/>
            <a:chExt cx="188000" cy="189525"/>
          </a:xfrm>
        </p:grpSpPr>
        <p:sp>
          <p:nvSpPr>
            <p:cNvPr id="408" name="Google Shape;408;p15"/>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8"/>
        <p:cNvGrpSpPr/>
        <p:nvPr/>
      </p:nvGrpSpPr>
      <p:grpSpPr>
        <a:xfrm>
          <a:off x="0" y="0"/>
          <a:ext cx="0" cy="0"/>
          <a:chOff x="0" y="0"/>
          <a:chExt cx="0" cy="0"/>
        </a:xfrm>
      </p:grpSpPr>
      <p:sp>
        <p:nvSpPr>
          <p:cNvPr id="419" name="Google Shape;419;p17"/>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21" name="Google Shape;421;p17"/>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422" name="Google Shape;422;p17"/>
          <p:cNvSpPr txBox="1">
            <a:spLocks noGrp="1"/>
          </p:cNvSpPr>
          <p:nvPr>
            <p:ph type="subTitle" idx="1"/>
          </p:nvPr>
        </p:nvSpPr>
        <p:spPr>
          <a:xfrm>
            <a:off x="1284000" y="3893850"/>
            <a:ext cx="6576000" cy="41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23" name="Google Shape;423;p17"/>
          <p:cNvGrpSpPr/>
          <p:nvPr/>
        </p:nvGrpSpPr>
        <p:grpSpPr>
          <a:xfrm flipH="1">
            <a:off x="6005150" y="797288"/>
            <a:ext cx="286742" cy="288380"/>
            <a:chOff x="1578050" y="957175"/>
            <a:chExt cx="286742" cy="288380"/>
          </a:xfrm>
        </p:grpSpPr>
        <p:sp>
          <p:nvSpPr>
            <p:cNvPr id="424" name="Google Shape;424;p17"/>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17"/>
          <p:cNvGrpSpPr/>
          <p:nvPr/>
        </p:nvGrpSpPr>
        <p:grpSpPr>
          <a:xfrm>
            <a:off x="2668250" y="963975"/>
            <a:ext cx="286742" cy="288380"/>
            <a:chOff x="1578050" y="957175"/>
            <a:chExt cx="286742" cy="288380"/>
          </a:xfrm>
        </p:grpSpPr>
        <p:sp>
          <p:nvSpPr>
            <p:cNvPr id="427" name="Google Shape;427;p17"/>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7"/>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17"/>
          <p:cNvGrpSpPr/>
          <p:nvPr/>
        </p:nvGrpSpPr>
        <p:grpSpPr>
          <a:xfrm>
            <a:off x="6965875" y="3817100"/>
            <a:ext cx="286742" cy="288380"/>
            <a:chOff x="1578050" y="957175"/>
            <a:chExt cx="286742" cy="288380"/>
          </a:xfrm>
        </p:grpSpPr>
        <p:sp>
          <p:nvSpPr>
            <p:cNvPr id="430" name="Google Shape;430;p17"/>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7"/>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432;p17"/>
          <p:cNvGrpSpPr/>
          <p:nvPr/>
        </p:nvGrpSpPr>
        <p:grpSpPr>
          <a:xfrm flipH="1">
            <a:off x="1462900" y="4248875"/>
            <a:ext cx="286742" cy="288380"/>
            <a:chOff x="1578050" y="957175"/>
            <a:chExt cx="286742" cy="288380"/>
          </a:xfrm>
        </p:grpSpPr>
        <p:sp>
          <p:nvSpPr>
            <p:cNvPr id="433" name="Google Shape;433;p17"/>
            <p:cNvSpPr/>
            <p:nvPr/>
          </p:nvSpPr>
          <p:spPr>
            <a:xfrm>
              <a:off x="1578050" y="957175"/>
              <a:ext cx="286742" cy="288380"/>
            </a:xfrm>
            <a:custGeom>
              <a:avLst/>
              <a:gdLst/>
              <a:ahLst/>
              <a:cxnLst/>
              <a:rect l="l" t="t" r="r" b="b"/>
              <a:pathLst>
                <a:path w="7529" h="7572" extrusionOk="0">
                  <a:moveTo>
                    <a:pt x="3279" y="0"/>
                  </a:moveTo>
                  <a:lnTo>
                    <a:pt x="2173" y="2214"/>
                  </a:lnTo>
                  <a:lnTo>
                    <a:pt x="0" y="3402"/>
                  </a:lnTo>
                  <a:lnTo>
                    <a:pt x="1763" y="5140"/>
                  </a:lnTo>
                  <a:lnTo>
                    <a:pt x="2221" y="7572"/>
                  </a:lnTo>
                  <a:lnTo>
                    <a:pt x="4419" y="6432"/>
                  </a:lnTo>
                  <a:lnTo>
                    <a:pt x="6875" y="6748"/>
                  </a:lnTo>
                  <a:lnTo>
                    <a:pt x="6469" y="4305"/>
                  </a:lnTo>
                  <a:lnTo>
                    <a:pt x="7528" y="2068"/>
                  </a:lnTo>
                  <a:lnTo>
                    <a:pt x="5081" y="1699"/>
                  </a:lnTo>
                  <a:lnTo>
                    <a:pt x="3279"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1733670" y="1066863"/>
              <a:ext cx="15615" cy="78417"/>
            </a:xfrm>
            <a:custGeom>
              <a:avLst/>
              <a:gdLst/>
              <a:ahLst/>
              <a:cxnLst/>
              <a:rect l="l" t="t" r="r" b="b"/>
              <a:pathLst>
                <a:path w="410" h="2059" fill="none" extrusionOk="0">
                  <a:moveTo>
                    <a:pt x="409" y="0"/>
                  </a:moveTo>
                  <a:cubicBezTo>
                    <a:pt x="273" y="686"/>
                    <a:pt x="137" y="1372"/>
                    <a:pt x="1" y="2059"/>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36"/>
        <p:cNvGrpSpPr/>
        <p:nvPr/>
      </p:nvGrpSpPr>
      <p:grpSpPr>
        <a:xfrm>
          <a:off x="0" y="0"/>
          <a:ext cx="0" cy="0"/>
          <a:chOff x="0" y="0"/>
          <a:chExt cx="0" cy="0"/>
        </a:xfrm>
      </p:grpSpPr>
      <p:sp>
        <p:nvSpPr>
          <p:cNvPr id="437" name="Google Shape;437;p19"/>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9"/>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9" name="Google Shape;439;p19"/>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440" name="Google Shape;440;p19"/>
          <p:cNvSpPr txBox="1">
            <a:spLocks noGrp="1"/>
          </p:cNvSpPr>
          <p:nvPr>
            <p:ph type="title"/>
          </p:nvPr>
        </p:nvSpPr>
        <p:spPr>
          <a:xfrm>
            <a:off x="720000" y="1895175"/>
            <a:ext cx="2496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9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1" name="Google Shape;441;p19"/>
          <p:cNvSpPr txBox="1">
            <a:spLocks noGrp="1"/>
          </p:cNvSpPr>
          <p:nvPr>
            <p:ph type="subTitle" idx="1"/>
          </p:nvPr>
        </p:nvSpPr>
        <p:spPr>
          <a:xfrm>
            <a:off x="720000" y="24055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2" name="Google Shape;442;p19"/>
          <p:cNvSpPr txBox="1">
            <a:spLocks noGrp="1"/>
          </p:cNvSpPr>
          <p:nvPr>
            <p:ph type="title" idx="2"/>
          </p:nvPr>
        </p:nvSpPr>
        <p:spPr>
          <a:xfrm>
            <a:off x="3480000" y="1895175"/>
            <a:ext cx="2561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9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3" name="Google Shape;443;p19"/>
          <p:cNvSpPr txBox="1">
            <a:spLocks noGrp="1"/>
          </p:cNvSpPr>
          <p:nvPr>
            <p:ph type="subTitle" idx="3"/>
          </p:nvPr>
        </p:nvSpPr>
        <p:spPr>
          <a:xfrm>
            <a:off x="3480000" y="24055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4" name="Google Shape;444;p19"/>
          <p:cNvSpPr txBox="1">
            <a:spLocks noGrp="1"/>
          </p:cNvSpPr>
          <p:nvPr>
            <p:ph type="title" idx="4"/>
          </p:nvPr>
        </p:nvSpPr>
        <p:spPr>
          <a:xfrm>
            <a:off x="6240000" y="1895175"/>
            <a:ext cx="2496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9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5" name="Google Shape;445;p19"/>
          <p:cNvSpPr txBox="1">
            <a:spLocks noGrp="1"/>
          </p:cNvSpPr>
          <p:nvPr>
            <p:ph type="subTitle" idx="5"/>
          </p:nvPr>
        </p:nvSpPr>
        <p:spPr>
          <a:xfrm>
            <a:off x="6240000" y="24055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6" name="Google Shape;446;p19"/>
          <p:cNvSpPr txBox="1">
            <a:spLocks noGrp="1"/>
          </p:cNvSpPr>
          <p:nvPr>
            <p:ph type="title" idx="6"/>
          </p:nvPr>
        </p:nvSpPr>
        <p:spPr>
          <a:xfrm>
            <a:off x="720000" y="3608375"/>
            <a:ext cx="2496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9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7" name="Google Shape;447;p19"/>
          <p:cNvSpPr txBox="1">
            <a:spLocks noGrp="1"/>
          </p:cNvSpPr>
          <p:nvPr>
            <p:ph type="subTitle" idx="7"/>
          </p:nvPr>
        </p:nvSpPr>
        <p:spPr>
          <a:xfrm>
            <a:off x="720000" y="4118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8" name="Google Shape;448;p19"/>
          <p:cNvSpPr txBox="1">
            <a:spLocks noGrp="1"/>
          </p:cNvSpPr>
          <p:nvPr>
            <p:ph type="title" idx="8"/>
          </p:nvPr>
        </p:nvSpPr>
        <p:spPr>
          <a:xfrm>
            <a:off x="3480000" y="3608375"/>
            <a:ext cx="2561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9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49" name="Google Shape;449;p19"/>
          <p:cNvSpPr txBox="1">
            <a:spLocks noGrp="1"/>
          </p:cNvSpPr>
          <p:nvPr>
            <p:ph type="subTitle" idx="9"/>
          </p:nvPr>
        </p:nvSpPr>
        <p:spPr>
          <a:xfrm>
            <a:off x="3480000" y="4118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50" name="Google Shape;450;p19"/>
          <p:cNvSpPr txBox="1">
            <a:spLocks noGrp="1"/>
          </p:cNvSpPr>
          <p:nvPr>
            <p:ph type="title" idx="13"/>
          </p:nvPr>
        </p:nvSpPr>
        <p:spPr>
          <a:xfrm>
            <a:off x="6240000" y="3608375"/>
            <a:ext cx="2496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9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51" name="Google Shape;451;p19"/>
          <p:cNvSpPr txBox="1">
            <a:spLocks noGrp="1"/>
          </p:cNvSpPr>
          <p:nvPr>
            <p:ph type="subTitle" idx="14"/>
          </p:nvPr>
        </p:nvSpPr>
        <p:spPr>
          <a:xfrm>
            <a:off x="6240000" y="4118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52" name="Google Shape;452;p19"/>
          <p:cNvSpPr txBox="1">
            <a:spLocks noGrp="1"/>
          </p:cNvSpPr>
          <p:nvPr>
            <p:ph type="title" idx="15"/>
          </p:nvPr>
        </p:nvSpPr>
        <p:spPr>
          <a:xfrm>
            <a:off x="720000" y="5764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53" name="Google Shape;453;p19"/>
          <p:cNvGrpSpPr/>
          <p:nvPr/>
        </p:nvGrpSpPr>
        <p:grpSpPr>
          <a:xfrm flipH="1">
            <a:off x="8113450" y="626600"/>
            <a:ext cx="188000" cy="189525"/>
            <a:chOff x="977775" y="1330900"/>
            <a:chExt cx="188000" cy="189525"/>
          </a:xfrm>
        </p:grpSpPr>
        <p:sp>
          <p:nvSpPr>
            <p:cNvPr id="454" name="Google Shape;454;p19"/>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9"/>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19"/>
          <p:cNvGrpSpPr/>
          <p:nvPr/>
        </p:nvGrpSpPr>
        <p:grpSpPr>
          <a:xfrm flipH="1">
            <a:off x="7489100" y="682450"/>
            <a:ext cx="188000" cy="189525"/>
            <a:chOff x="977775" y="1330900"/>
            <a:chExt cx="188000" cy="189525"/>
          </a:xfrm>
        </p:grpSpPr>
        <p:sp>
          <p:nvSpPr>
            <p:cNvPr id="458" name="Google Shape;458;p19"/>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19"/>
          <p:cNvGrpSpPr/>
          <p:nvPr/>
        </p:nvGrpSpPr>
        <p:grpSpPr>
          <a:xfrm flipH="1">
            <a:off x="7925450" y="973588"/>
            <a:ext cx="188000" cy="189525"/>
            <a:chOff x="977775" y="1330900"/>
            <a:chExt cx="188000" cy="189525"/>
          </a:xfrm>
        </p:grpSpPr>
        <p:sp>
          <p:nvSpPr>
            <p:cNvPr id="462" name="Google Shape;462;p19"/>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65"/>
        <p:cNvGrpSpPr/>
        <p:nvPr/>
      </p:nvGrpSpPr>
      <p:grpSpPr>
        <a:xfrm>
          <a:off x="0" y="0"/>
          <a:ext cx="0" cy="0"/>
          <a:chOff x="0" y="0"/>
          <a:chExt cx="0" cy="0"/>
        </a:xfrm>
      </p:grpSpPr>
      <p:sp>
        <p:nvSpPr>
          <p:cNvPr id="466" name="Google Shape;466;p20"/>
          <p:cNvSpPr/>
          <p:nvPr/>
        </p:nvSpPr>
        <p:spPr>
          <a:xfrm>
            <a:off x="-25775" y="-15750"/>
            <a:ext cx="9306000" cy="5159400"/>
          </a:xfrm>
          <a:prstGeom prst="roundRect">
            <a:avLst>
              <a:gd name="adj" fmla="val 0"/>
            </a:avLst>
          </a:prstGeom>
          <a:solidFill>
            <a:srgbClr val="D4B2E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0"/>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8" name="Google Shape;468;p20"/>
          <p:cNvPicPr preferRelativeResize="0"/>
          <p:nvPr/>
        </p:nvPicPr>
        <p:blipFill>
          <a:blip r:embed="rId2">
            <a:alphaModFix amt="58000"/>
          </a:blip>
          <a:stretch>
            <a:fillRect/>
          </a:stretch>
        </p:blipFill>
        <p:spPr>
          <a:xfrm>
            <a:off x="-14175" y="-15750"/>
            <a:ext cx="9294403" cy="5159402"/>
          </a:xfrm>
          <a:prstGeom prst="rect">
            <a:avLst/>
          </a:prstGeom>
          <a:noFill/>
          <a:ln>
            <a:noFill/>
          </a:ln>
        </p:spPr>
      </p:pic>
      <p:sp>
        <p:nvSpPr>
          <p:cNvPr id="469" name="Google Shape;469;p20"/>
          <p:cNvSpPr txBox="1">
            <a:spLocks noGrp="1"/>
          </p:cNvSpPr>
          <p:nvPr>
            <p:ph type="title"/>
          </p:nvPr>
        </p:nvSpPr>
        <p:spPr>
          <a:xfrm>
            <a:off x="3275450" y="2599750"/>
            <a:ext cx="45639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470" name="Google Shape;470;p20"/>
          <p:cNvSpPr txBox="1">
            <a:spLocks noGrp="1"/>
          </p:cNvSpPr>
          <p:nvPr>
            <p:ph type="subTitle" idx="1"/>
          </p:nvPr>
        </p:nvSpPr>
        <p:spPr>
          <a:xfrm>
            <a:off x="1611650" y="921350"/>
            <a:ext cx="6227700" cy="1740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471" name="Google Shape;471;p20"/>
          <p:cNvSpPr/>
          <p:nvPr/>
        </p:nvSpPr>
        <p:spPr>
          <a:xfrm>
            <a:off x="8745673" y="219075"/>
            <a:ext cx="255199" cy="267630"/>
          </a:xfrm>
          <a:custGeom>
            <a:avLst/>
            <a:gdLst/>
            <a:ahLst/>
            <a:cxnLst/>
            <a:rect l="l" t="t" r="r" b="b"/>
            <a:pathLst>
              <a:path w="4747" h="4978" extrusionOk="0">
                <a:moveTo>
                  <a:pt x="4747" y="0"/>
                </a:moveTo>
                <a:lnTo>
                  <a:pt x="1" y="1735"/>
                </a:lnTo>
                <a:lnTo>
                  <a:pt x="3876" y="4978"/>
                </a:lnTo>
                <a:lnTo>
                  <a:pt x="4747"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0"/>
          <p:cNvSpPr/>
          <p:nvPr/>
        </p:nvSpPr>
        <p:spPr>
          <a:xfrm rot="3599999" flipH="1">
            <a:off x="8793048" y="4688123"/>
            <a:ext cx="255199" cy="267628"/>
          </a:xfrm>
          <a:custGeom>
            <a:avLst/>
            <a:gdLst/>
            <a:ahLst/>
            <a:cxnLst/>
            <a:rect l="l" t="t" r="r" b="b"/>
            <a:pathLst>
              <a:path w="4747" h="4978" extrusionOk="0">
                <a:moveTo>
                  <a:pt x="4747" y="0"/>
                </a:moveTo>
                <a:lnTo>
                  <a:pt x="1" y="1735"/>
                </a:lnTo>
                <a:lnTo>
                  <a:pt x="3876" y="4978"/>
                </a:lnTo>
                <a:lnTo>
                  <a:pt x="4747"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0"/>
          <p:cNvSpPr/>
          <p:nvPr/>
        </p:nvSpPr>
        <p:spPr>
          <a:xfrm rot="-3599999">
            <a:off x="176448" y="4688123"/>
            <a:ext cx="255199" cy="267628"/>
          </a:xfrm>
          <a:custGeom>
            <a:avLst/>
            <a:gdLst/>
            <a:ahLst/>
            <a:cxnLst/>
            <a:rect l="l" t="t" r="r" b="b"/>
            <a:pathLst>
              <a:path w="4747" h="4978" extrusionOk="0">
                <a:moveTo>
                  <a:pt x="4747" y="0"/>
                </a:moveTo>
                <a:lnTo>
                  <a:pt x="1" y="1735"/>
                </a:lnTo>
                <a:lnTo>
                  <a:pt x="3876" y="4978"/>
                </a:lnTo>
                <a:lnTo>
                  <a:pt x="4747"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0"/>
          <p:cNvSpPr/>
          <p:nvPr/>
        </p:nvSpPr>
        <p:spPr>
          <a:xfrm flipH="1">
            <a:off x="176436" y="219075"/>
            <a:ext cx="255199" cy="267630"/>
          </a:xfrm>
          <a:custGeom>
            <a:avLst/>
            <a:gdLst/>
            <a:ahLst/>
            <a:cxnLst/>
            <a:rect l="l" t="t" r="r" b="b"/>
            <a:pathLst>
              <a:path w="4747" h="4978" extrusionOk="0">
                <a:moveTo>
                  <a:pt x="4747" y="0"/>
                </a:moveTo>
                <a:lnTo>
                  <a:pt x="1" y="1735"/>
                </a:lnTo>
                <a:lnTo>
                  <a:pt x="3876" y="4978"/>
                </a:lnTo>
                <a:lnTo>
                  <a:pt x="4747"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76072" y="502920"/>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2"/>
              </a:buClr>
              <a:buSzPts val="3500"/>
              <a:buFont typeface="Righteous"/>
              <a:buNone/>
              <a:defRPr sz="3500" b="1">
                <a:solidFill>
                  <a:schemeClr val="accent2"/>
                </a:solidFill>
                <a:latin typeface="Righteous"/>
                <a:ea typeface="Righteous"/>
                <a:cs typeface="Righteous"/>
                <a:sym typeface="Righteous"/>
              </a:defRPr>
            </a:lvl1pPr>
            <a:lvl2pPr lvl="1" rtl="0">
              <a:spcBef>
                <a:spcPts val="0"/>
              </a:spcBef>
              <a:spcAft>
                <a:spcPts val="0"/>
              </a:spcAft>
              <a:buClr>
                <a:schemeClr val="dk1"/>
              </a:buClr>
              <a:buSzPts val="3500"/>
              <a:buFont typeface="Righteous"/>
              <a:buNone/>
              <a:defRPr sz="3500">
                <a:solidFill>
                  <a:schemeClr val="dk1"/>
                </a:solidFill>
                <a:latin typeface="Righteous"/>
                <a:ea typeface="Righteous"/>
                <a:cs typeface="Righteous"/>
                <a:sym typeface="Righteous"/>
              </a:defRPr>
            </a:lvl2pPr>
            <a:lvl3pPr lvl="2" rtl="0">
              <a:spcBef>
                <a:spcPts val="0"/>
              </a:spcBef>
              <a:spcAft>
                <a:spcPts val="0"/>
              </a:spcAft>
              <a:buClr>
                <a:schemeClr val="dk1"/>
              </a:buClr>
              <a:buSzPts val="3500"/>
              <a:buFont typeface="Righteous"/>
              <a:buNone/>
              <a:defRPr sz="3500">
                <a:solidFill>
                  <a:schemeClr val="dk1"/>
                </a:solidFill>
                <a:latin typeface="Righteous"/>
                <a:ea typeface="Righteous"/>
                <a:cs typeface="Righteous"/>
                <a:sym typeface="Righteous"/>
              </a:defRPr>
            </a:lvl3pPr>
            <a:lvl4pPr lvl="3" rtl="0">
              <a:spcBef>
                <a:spcPts val="0"/>
              </a:spcBef>
              <a:spcAft>
                <a:spcPts val="0"/>
              </a:spcAft>
              <a:buClr>
                <a:schemeClr val="dk1"/>
              </a:buClr>
              <a:buSzPts val="3500"/>
              <a:buFont typeface="Righteous"/>
              <a:buNone/>
              <a:defRPr sz="3500">
                <a:solidFill>
                  <a:schemeClr val="dk1"/>
                </a:solidFill>
                <a:latin typeface="Righteous"/>
                <a:ea typeface="Righteous"/>
                <a:cs typeface="Righteous"/>
                <a:sym typeface="Righteous"/>
              </a:defRPr>
            </a:lvl4pPr>
            <a:lvl5pPr lvl="4" rtl="0">
              <a:spcBef>
                <a:spcPts val="0"/>
              </a:spcBef>
              <a:spcAft>
                <a:spcPts val="0"/>
              </a:spcAft>
              <a:buClr>
                <a:schemeClr val="dk1"/>
              </a:buClr>
              <a:buSzPts val="3500"/>
              <a:buFont typeface="Righteous"/>
              <a:buNone/>
              <a:defRPr sz="3500">
                <a:solidFill>
                  <a:schemeClr val="dk1"/>
                </a:solidFill>
                <a:latin typeface="Righteous"/>
                <a:ea typeface="Righteous"/>
                <a:cs typeface="Righteous"/>
                <a:sym typeface="Righteous"/>
              </a:defRPr>
            </a:lvl5pPr>
            <a:lvl6pPr lvl="5" rtl="0">
              <a:spcBef>
                <a:spcPts val="0"/>
              </a:spcBef>
              <a:spcAft>
                <a:spcPts val="0"/>
              </a:spcAft>
              <a:buClr>
                <a:schemeClr val="dk1"/>
              </a:buClr>
              <a:buSzPts val="3500"/>
              <a:buFont typeface="Righteous"/>
              <a:buNone/>
              <a:defRPr sz="3500">
                <a:solidFill>
                  <a:schemeClr val="dk1"/>
                </a:solidFill>
                <a:latin typeface="Righteous"/>
                <a:ea typeface="Righteous"/>
                <a:cs typeface="Righteous"/>
                <a:sym typeface="Righteous"/>
              </a:defRPr>
            </a:lvl6pPr>
            <a:lvl7pPr lvl="6" rtl="0">
              <a:spcBef>
                <a:spcPts val="0"/>
              </a:spcBef>
              <a:spcAft>
                <a:spcPts val="0"/>
              </a:spcAft>
              <a:buClr>
                <a:schemeClr val="dk1"/>
              </a:buClr>
              <a:buSzPts val="3500"/>
              <a:buFont typeface="Righteous"/>
              <a:buNone/>
              <a:defRPr sz="3500">
                <a:solidFill>
                  <a:schemeClr val="dk1"/>
                </a:solidFill>
                <a:latin typeface="Righteous"/>
                <a:ea typeface="Righteous"/>
                <a:cs typeface="Righteous"/>
                <a:sym typeface="Righteous"/>
              </a:defRPr>
            </a:lvl7pPr>
            <a:lvl8pPr lvl="7" rtl="0">
              <a:spcBef>
                <a:spcPts val="0"/>
              </a:spcBef>
              <a:spcAft>
                <a:spcPts val="0"/>
              </a:spcAft>
              <a:buClr>
                <a:schemeClr val="dk1"/>
              </a:buClr>
              <a:buSzPts val="3500"/>
              <a:buFont typeface="Righteous"/>
              <a:buNone/>
              <a:defRPr sz="3500">
                <a:solidFill>
                  <a:schemeClr val="dk1"/>
                </a:solidFill>
                <a:latin typeface="Righteous"/>
                <a:ea typeface="Righteous"/>
                <a:cs typeface="Righteous"/>
                <a:sym typeface="Righteous"/>
              </a:defRPr>
            </a:lvl8pPr>
            <a:lvl9pPr lvl="8" rtl="0">
              <a:spcBef>
                <a:spcPts val="0"/>
              </a:spcBef>
              <a:spcAft>
                <a:spcPts val="0"/>
              </a:spcAft>
              <a:buClr>
                <a:schemeClr val="dk1"/>
              </a:buClr>
              <a:buSzPts val="3500"/>
              <a:buFont typeface="Righteous"/>
              <a:buNone/>
              <a:defRPr sz="3500">
                <a:solidFill>
                  <a:schemeClr val="dk1"/>
                </a:solidFill>
                <a:latin typeface="Righteous"/>
                <a:ea typeface="Righteous"/>
                <a:cs typeface="Righteous"/>
                <a:sym typeface="Righteous"/>
              </a:defRPr>
            </a:lvl9pPr>
          </a:lstStyle>
          <a:p>
            <a:endParaRPr/>
          </a:p>
        </p:txBody>
      </p:sp>
      <p:sp>
        <p:nvSpPr>
          <p:cNvPr id="7" name="Google Shape;7;p1"/>
          <p:cNvSpPr txBox="1">
            <a:spLocks noGrp="1"/>
          </p:cNvSpPr>
          <p:nvPr>
            <p:ph type="body" idx="1"/>
          </p:nvPr>
        </p:nvSpPr>
        <p:spPr>
          <a:xfrm>
            <a:off x="311700" y="13048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Exo 2"/>
              <a:buChar char="●"/>
              <a:defRPr>
                <a:solidFill>
                  <a:schemeClr val="dk1"/>
                </a:solidFill>
                <a:latin typeface="Exo 2"/>
                <a:ea typeface="Exo 2"/>
                <a:cs typeface="Exo 2"/>
                <a:sym typeface="Exo 2"/>
              </a:defRPr>
            </a:lvl1pPr>
            <a:lvl2pPr marL="914400" lvl="1" indent="-317500">
              <a:lnSpc>
                <a:spcPct val="115000"/>
              </a:lnSpc>
              <a:spcBef>
                <a:spcPts val="1600"/>
              </a:spcBef>
              <a:spcAft>
                <a:spcPts val="0"/>
              </a:spcAft>
              <a:buClr>
                <a:schemeClr val="dk1"/>
              </a:buClr>
              <a:buSzPts val="1400"/>
              <a:buFont typeface="Exo 2"/>
              <a:buChar char="○"/>
              <a:defRPr>
                <a:solidFill>
                  <a:schemeClr val="dk1"/>
                </a:solidFill>
                <a:latin typeface="Exo 2"/>
                <a:ea typeface="Exo 2"/>
                <a:cs typeface="Exo 2"/>
                <a:sym typeface="Exo 2"/>
              </a:defRPr>
            </a:lvl2pPr>
            <a:lvl3pPr marL="1371600" lvl="2" indent="-317500">
              <a:lnSpc>
                <a:spcPct val="115000"/>
              </a:lnSpc>
              <a:spcBef>
                <a:spcPts val="1600"/>
              </a:spcBef>
              <a:spcAft>
                <a:spcPts val="0"/>
              </a:spcAft>
              <a:buClr>
                <a:schemeClr val="dk1"/>
              </a:buClr>
              <a:buSzPts val="1400"/>
              <a:buFont typeface="Exo 2"/>
              <a:buChar char="■"/>
              <a:defRPr>
                <a:solidFill>
                  <a:schemeClr val="dk1"/>
                </a:solidFill>
                <a:latin typeface="Exo 2"/>
                <a:ea typeface="Exo 2"/>
                <a:cs typeface="Exo 2"/>
                <a:sym typeface="Exo 2"/>
              </a:defRPr>
            </a:lvl3pPr>
            <a:lvl4pPr marL="1828800" lvl="3" indent="-317500">
              <a:lnSpc>
                <a:spcPct val="115000"/>
              </a:lnSpc>
              <a:spcBef>
                <a:spcPts val="1600"/>
              </a:spcBef>
              <a:spcAft>
                <a:spcPts val="0"/>
              </a:spcAft>
              <a:buClr>
                <a:schemeClr val="dk1"/>
              </a:buClr>
              <a:buSzPts val="1400"/>
              <a:buFont typeface="Exo 2"/>
              <a:buChar char="●"/>
              <a:defRPr>
                <a:solidFill>
                  <a:schemeClr val="dk1"/>
                </a:solidFill>
                <a:latin typeface="Exo 2"/>
                <a:ea typeface="Exo 2"/>
                <a:cs typeface="Exo 2"/>
                <a:sym typeface="Exo 2"/>
              </a:defRPr>
            </a:lvl4pPr>
            <a:lvl5pPr marL="2286000" lvl="4" indent="-317500">
              <a:lnSpc>
                <a:spcPct val="115000"/>
              </a:lnSpc>
              <a:spcBef>
                <a:spcPts val="1600"/>
              </a:spcBef>
              <a:spcAft>
                <a:spcPts val="0"/>
              </a:spcAft>
              <a:buClr>
                <a:schemeClr val="dk1"/>
              </a:buClr>
              <a:buSzPts val="1400"/>
              <a:buFont typeface="Exo 2"/>
              <a:buChar char="○"/>
              <a:defRPr>
                <a:solidFill>
                  <a:schemeClr val="dk1"/>
                </a:solidFill>
                <a:latin typeface="Exo 2"/>
                <a:ea typeface="Exo 2"/>
                <a:cs typeface="Exo 2"/>
                <a:sym typeface="Exo 2"/>
              </a:defRPr>
            </a:lvl5pPr>
            <a:lvl6pPr marL="2743200" lvl="5" indent="-317500">
              <a:lnSpc>
                <a:spcPct val="115000"/>
              </a:lnSpc>
              <a:spcBef>
                <a:spcPts val="1600"/>
              </a:spcBef>
              <a:spcAft>
                <a:spcPts val="0"/>
              </a:spcAft>
              <a:buClr>
                <a:schemeClr val="dk1"/>
              </a:buClr>
              <a:buSzPts val="1400"/>
              <a:buFont typeface="Exo 2"/>
              <a:buChar char="■"/>
              <a:defRPr>
                <a:solidFill>
                  <a:schemeClr val="dk1"/>
                </a:solidFill>
                <a:latin typeface="Exo 2"/>
                <a:ea typeface="Exo 2"/>
                <a:cs typeface="Exo 2"/>
                <a:sym typeface="Exo 2"/>
              </a:defRPr>
            </a:lvl6pPr>
            <a:lvl7pPr marL="3200400" lvl="6" indent="-317500">
              <a:lnSpc>
                <a:spcPct val="115000"/>
              </a:lnSpc>
              <a:spcBef>
                <a:spcPts val="1600"/>
              </a:spcBef>
              <a:spcAft>
                <a:spcPts val="0"/>
              </a:spcAft>
              <a:buClr>
                <a:schemeClr val="dk1"/>
              </a:buClr>
              <a:buSzPts val="1400"/>
              <a:buFont typeface="Exo 2"/>
              <a:buChar char="●"/>
              <a:defRPr>
                <a:solidFill>
                  <a:schemeClr val="dk1"/>
                </a:solidFill>
                <a:latin typeface="Exo 2"/>
                <a:ea typeface="Exo 2"/>
                <a:cs typeface="Exo 2"/>
                <a:sym typeface="Exo 2"/>
              </a:defRPr>
            </a:lvl7pPr>
            <a:lvl8pPr marL="3657600" lvl="7" indent="-317500">
              <a:lnSpc>
                <a:spcPct val="115000"/>
              </a:lnSpc>
              <a:spcBef>
                <a:spcPts val="1600"/>
              </a:spcBef>
              <a:spcAft>
                <a:spcPts val="0"/>
              </a:spcAft>
              <a:buClr>
                <a:schemeClr val="dk1"/>
              </a:buClr>
              <a:buSzPts val="1400"/>
              <a:buFont typeface="Exo 2"/>
              <a:buChar char="○"/>
              <a:defRPr>
                <a:solidFill>
                  <a:schemeClr val="dk1"/>
                </a:solidFill>
                <a:latin typeface="Exo 2"/>
                <a:ea typeface="Exo 2"/>
                <a:cs typeface="Exo 2"/>
                <a:sym typeface="Exo 2"/>
              </a:defRPr>
            </a:lvl8pPr>
            <a:lvl9pPr marL="4114800" lvl="8" indent="-317500">
              <a:lnSpc>
                <a:spcPct val="115000"/>
              </a:lnSpc>
              <a:spcBef>
                <a:spcPts val="1600"/>
              </a:spcBef>
              <a:spcAft>
                <a:spcPts val="1600"/>
              </a:spcAft>
              <a:buClr>
                <a:schemeClr val="dk1"/>
              </a:buClr>
              <a:buSzPts val="1400"/>
              <a:buFont typeface="Exo 2"/>
              <a:buChar char="■"/>
              <a:defRPr>
                <a:solidFill>
                  <a:schemeClr val="dk1"/>
                </a:solidFill>
                <a:latin typeface="Exo 2"/>
                <a:ea typeface="Exo 2"/>
                <a:cs typeface="Exo 2"/>
                <a:sym typeface="Exo 2"/>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6" r:id="rId4"/>
    <p:sldLayoutId id="2147483661" r:id="rId5"/>
    <p:sldLayoutId id="2147483663" r:id="rId6"/>
    <p:sldLayoutId id="2147483664" r:id="rId7"/>
    <p:sldLayoutId id="2147483665" r:id="rId8"/>
    <p:sldLayoutId id="2147483666" r:id="rId9"/>
    <p:sldLayoutId id="2147483667" r:id="rId10"/>
    <p:sldLayoutId id="2147483668" r:id="rId11"/>
    <p:sldLayoutId id="2147483672" r:id="rId12"/>
    <p:sldLayoutId id="2147483676" r:id="rId13"/>
    <p:sldLayoutId id="2147483679" r:id="rId14"/>
    <p:sldLayoutId id="2147483680" r:id="rId15"/>
    <p:sldLayoutId id="2147483681" r:id="rId16"/>
    <p:sldLayoutId id="2147483685" r:id="rId17"/>
    <p:sldLayoutId id="2147483686" r:id="rId18"/>
    <p:sldLayoutId id="2147483687" r:id="rId19"/>
    <p:sldLayoutId id="2147483688" r:id="rId20"/>
    <p:sldLayoutId id="214748368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38"/>
          <p:cNvSpPr/>
          <p:nvPr/>
        </p:nvSpPr>
        <p:spPr>
          <a:xfrm>
            <a:off x="200625" y="388650"/>
            <a:ext cx="8714400" cy="4366200"/>
          </a:xfrm>
          <a:prstGeom prst="roundRect">
            <a:avLst>
              <a:gd name="adj" fmla="val 16667"/>
            </a:avLst>
          </a:prstGeom>
          <a:solidFill>
            <a:srgbClr val="FFE7D7"/>
          </a:solid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8"/>
          <p:cNvSpPr/>
          <p:nvPr/>
        </p:nvSpPr>
        <p:spPr>
          <a:xfrm>
            <a:off x="1372813" y="3844200"/>
            <a:ext cx="4386000" cy="472200"/>
          </a:xfrm>
          <a:prstGeom prst="roundRect">
            <a:avLst>
              <a:gd name="adj" fmla="val 50000"/>
            </a:avLst>
          </a:prstGeom>
          <a:solidFill>
            <a:schemeClr val="dk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txBox="1">
            <a:spLocks noGrp="1"/>
          </p:cNvSpPr>
          <p:nvPr>
            <p:ph type="ctrTitle"/>
          </p:nvPr>
        </p:nvSpPr>
        <p:spPr>
          <a:xfrm>
            <a:off x="600800" y="1035975"/>
            <a:ext cx="5856900" cy="233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7900" dirty="0">
              <a:solidFill>
                <a:schemeClr val="accent3"/>
              </a:solidFill>
            </a:endParaRPr>
          </a:p>
          <a:p>
            <a:pPr lvl="0"/>
            <a:r>
              <a:rPr lang="el-GR" sz="5200" dirty="0"/>
              <a:t>ΤΥΠΟΥ</a:t>
            </a:r>
            <a:br>
              <a:rPr lang="el-GR" sz="5200" dirty="0"/>
            </a:br>
            <a:r>
              <a:rPr lang="en" sz="4200" dirty="0">
                <a:solidFill>
                  <a:schemeClr val="lt2"/>
                </a:solidFill>
              </a:rPr>
              <a:t>TRIVIAL PURSUIT </a:t>
            </a:r>
            <a:br>
              <a:rPr lang="en" sz="4200" dirty="0">
                <a:solidFill>
                  <a:schemeClr val="lt2"/>
                </a:solidFill>
              </a:rPr>
            </a:br>
            <a:endParaRPr sz="3800" dirty="0">
              <a:solidFill>
                <a:schemeClr val="lt1"/>
              </a:solidFill>
            </a:endParaRPr>
          </a:p>
        </p:txBody>
      </p:sp>
      <p:sp>
        <p:nvSpPr>
          <p:cNvPr id="813" name="Google Shape;813;p38"/>
          <p:cNvSpPr txBox="1">
            <a:spLocks noGrp="1"/>
          </p:cNvSpPr>
          <p:nvPr>
            <p:ph type="subTitle" idx="1"/>
          </p:nvPr>
        </p:nvSpPr>
        <p:spPr>
          <a:xfrm>
            <a:off x="1494240" y="3904047"/>
            <a:ext cx="4146600" cy="35322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tx1"/>
                </a:solidFill>
              </a:rPr>
              <a:t>Quiz Game</a:t>
            </a:r>
            <a:endParaRPr dirty="0">
              <a:solidFill>
                <a:schemeClr val="tx1"/>
              </a:solidFill>
            </a:endParaRPr>
          </a:p>
        </p:txBody>
      </p:sp>
      <p:cxnSp>
        <p:nvCxnSpPr>
          <p:cNvPr id="814" name="Google Shape;814;p38"/>
          <p:cNvCxnSpPr/>
          <p:nvPr/>
        </p:nvCxnSpPr>
        <p:spPr>
          <a:xfrm>
            <a:off x="872575" y="3564625"/>
            <a:ext cx="5365500" cy="0"/>
          </a:xfrm>
          <a:prstGeom prst="straightConnector1">
            <a:avLst/>
          </a:prstGeom>
          <a:noFill/>
          <a:ln w="28575" cap="flat" cmpd="sng">
            <a:solidFill>
              <a:schemeClr val="accent1"/>
            </a:solidFill>
            <a:prstDash val="dot"/>
            <a:round/>
            <a:headEnd type="none" w="med" len="med"/>
            <a:tailEnd type="none" w="med" len="med"/>
          </a:ln>
        </p:spPr>
      </p:cxnSp>
      <p:grpSp>
        <p:nvGrpSpPr>
          <p:cNvPr id="815" name="Google Shape;815;p38"/>
          <p:cNvGrpSpPr/>
          <p:nvPr/>
        </p:nvGrpSpPr>
        <p:grpSpPr>
          <a:xfrm>
            <a:off x="6703734" y="318661"/>
            <a:ext cx="1973232" cy="4824664"/>
            <a:chOff x="6877904" y="416211"/>
            <a:chExt cx="1933404" cy="4727282"/>
          </a:xfrm>
        </p:grpSpPr>
        <p:grpSp>
          <p:nvGrpSpPr>
            <p:cNvPr id="816" name="Google Shape;816;p38"/>
            <p:cNvGrpSpPr/>
            <p:nvPr/>
          </p:nvGrpSpPr>
          <p:grpSpPr>
            <a:xfrm>
              <a:off x="6877904" y="416211"/>
              <a:ext cx="1933404" cy="4727282"/>
              <a:chOff x="2863450" y="551025"/>
              <a:chExt cx="1856900" cy="4540225"/>
            </a:xfrm>
          </p:grpSpPr>
          <p:sp>
            <p:nvSpPr>
              <p:cNvPr id="817" name="Google Shape;817;p38"/>
              <p:cNvSpPr/>
              <p:nvPr/>
            </p:nvSpPr>
            <p:spPr>
              <a:xfrm>
                <a:off x="2863450" y="3592600"/>
                <a:ext cx="1856900" cy="63575"/>
              </a:xfrm>
              <a:custGeom>
                <a:avLst/>
                <a:gdLst/>
                <a:ahLst/>
                <a:cxnLst/>
                <a:rect l="l" t="t" r="r" b="b"/>
                <a:pathLst>
                  <a:path w="74276" h="2543" extrusionOk="0">
                    <a:moveTo>
                      <a:pt x="0" y="0"/>
                    </a:moveTo>
                    <a:lnTo>
                      <a:pt x="0" y="2542"/>
                    </a:lnTo>
                    <a:lnTo>
                      <a:pt x="74276" y="2542"/>
                    </a:lnTo>
                    <a:lnTo>
                      <a:pt x="74276" y="0"/>
                    </a:lnTo>
                    <a:close/>
                  </a:path>
                </a:pathLst>
              </a:custGeom>
              <a:solidFill>
                <a:srgbClr val="9E00B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8"/>
              <p:cNvSpPr/>
              <p:nvPr/>
            </p:nvSpPr>
            <p:spPr>
              <a:xfrm>
                <a:off x="2863450" y="3305400"/>
                <a:ext cx="1856900" cy="287225"/>
              </a:xfrm>
              <a:custGeom>
                <a:avLst/>
                <a:gdLst/>
                <a:ahLst/>
                <a:cxnLst/>
                <a:rect l="l" t="t" r="r" b="b"/>
                <a:pathLst>
                  <a:path w="74276" h="11489" extrusionOk="0">
                    <a:moveTo>
                      <a:pt x="0" y="0"/>
                    </a:moveTo>
                    <a:lnTo>
                      <a:pt x="0" y="7610"/>
                    </a:lnTo>
                    <a:lnTo>
                      <a:pt x="0" y="11488"/>
                    </a:lnTo>
                    <a:lnTo>
                      <a:pt x="74276" y="11488"/>
                    </a:lnTo>
                    <a:lnTo>
                      <a:pt x="74276" y="7618"/>
                    </a:lnTo>
                    <a:lnTo>
                      <a:pt x="74276" y="0"/>
                    </a:lnTo>
                    <a:close/>
                  </a:path>
                </a:pathLst>
              </a:custGeom>
              <a:solidFill>
                <a:srgbClr val="DF2EC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8"/>
              <p:cNvSpPr/>
              <p:nvPr/>
            </p:nvSpPr>
            <p:spPr>
              <a:xfrm>
                <a:off x="2863450" y="3006225"/>
                <a:ext cx="1856900" cy="299200"/>
              </a:xfrm>
              <a:custGeom>
                <a:avLst/>
                <a:gdLst/>
                <a:ahLst/>
                <a:cxnLst/>
                <a:rect l="l" t="t" r="r" b="b"/>
                <a:pathLst>
                  <a:path w="74276" h="11968" extrusionOk="0">
                    <a:moveTo>
                      <a:pt x="5365" y="1"/>
                    </a:moveTo>
                    <a:lnTo>
                      <a:pt x="4263" y="2461"/>
                    </a:lnTo>
                    <a:lnTo>
                      <a:pt x="0" y="11967"/>
                    </a:lnTo>
                    <a:lnTo>
                      <a:pt x="74276" y="11967"/>
                    </a:lnTo>
                    <a:lnTo>
                      <a:pt x="70001" y="2428"/>
                    </a:lnTo>
                    <a:lnTo>
                      <a:pt x="68912" y="1"/>
                    </a:lnTo>
                    <a:lnTo>
                      <a:pt x="61046" y="1"/>
                    </a:lnTo>
                    <a:cubicBezTo>
                      <a:pt x="61121" y="195"/>
                      <a:pt x="61162" y="402"/>
                      <a:pt x="61162" y="620"/>
                    </a:cubicBezTo>
                    <a:cubicBezTo>
                      <a:pt x="61162" y="958"/>
                      <a:pt x="61067" y="1281"/>
                      <a:pt x="60898" y="1549"/>
                    </a:cubicBezTo>
                    <a:lnTo>
                      <a:pt x="65783" y="1549"/>
                    </a:lnTo>
                    <a:lnTo>
                      <a:pt x="69493" y="9925"/>
                    </a:lnTo>
                    <a:lnTo>
                      <a:pt x="4783" y="9925"/>
                    </a:lnTo>
                    <a:lnTo>
                      <a:pt x="8492" y="1549"/>
                    </a:lnTo>
                    <a:lnTo>
                      <a:pt x="13379" y="1549"/>
                    </a:lnTo>
                    <a:cubicBezTo>
                      <a:pt x="13209" y="1281"/>
                      <a:pt x="13114" y="958"/>
                      <a:pt x="13114" y="620"/>
                    </a:cubicBezTo>
                    <a:cubicBezTo>
                      <a:pt x="13114" y="402"/>
                      <a:pt x="13156" y="195"/>
                      <a:pt x="13229" y="1"/>
                    </a:cubicBezTo>
                    <a:close/>
                  </a:path>
                </a:pathLst>
              </a:custGeom>
              <a:solidFill>
                <a:srgbClr val="9E00B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8"/>
              <p:cNvSpPr/>
              <p:nvPr/>
            </p:nvSpPr>
            <p:spPr>
              <a:xfrm>
                <a:off x="2884075" y="551025"/>
                <a:ext cx="1815625" cy="907850"/>
              </a:xfrm>
              <a:custGeom>
                <a:avLst/>
                <a:gdLst/>
                <a:ahLst/>
                <a:cxnLst/>
                <a:rect l="l" t="t" r="r" b="b"/>
                <a:pathLst>
                  <a:path w="72625" h="36314" extrusionOk="0">
                    <a:moveTo>
                      <a:pt x="70397" y="2583"/>
                    </a:moveTo>
                    <a:lnTo>
                      <a:pt x="70397" y="33453"/>
                    </a:lnTo>
                    <a:lnTo>
                      <a:pt x="2228" y="33453"/>
                    </a:lnTo>
                    <a:lnTo>
                      <a:pt x="2228" y="2583"/>
                    </a:lnTo>
                    <a:close/>
                    <a:moveTo>
                      <a:pt x="0" y="1"/>
                    </a:moveTo>
                    <a:lnTo>
                      <a:pt x="0" y="36313"/>
                    </a:lnTo>
                    <a:lnTo>
                      <a:pt x="72625" y="36313"/>
                    </a:lnTo>
                    <a:lnTo>
                      <a:pt x="72625" y="1"/>
                    </a:lnTo>
                    <a:close/>
                  </a:path>
                </a:pathLst>
              </a:custGeom>
              <a:solidFill>
                <a:srgbClr val="DF2EC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2884075" y="1458850"/>
                <a:ext cx="1815625" cy="309500"/>
              </a:xfrm>
              <a:custGeom>
                <a:avLst/>
                <a:gdLst/>
                <a:ahLst/>
                <a:cxnLst/>
                <a:rect l="l" t="t" r="r" b="b"/>
                <a:pathLst>
                  <a:path w="72625" h="12380" extrusionOk="0">
                    <a:moveTo>
                      <a:pt x="0" y="0"/>
                    </a:moveTo>
                    <a:lnTo>
                      <a:pt x="4540" y="12379"/>
                    </a:lnTo>
                    <a:lnTo>
                      <a:pt x="68087" y="12379"/>
                    </a:lnTo>
                    <a:lnTo>
                      <a:pt x="72625" y="0"/>
                    </a:lnTo>
                    <a:close/>
                  </a:path>
                </a:pathLst>
              </a:custGeom>
              <a:solidFill>
                <a:srgbClr val="9E00B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4617175" y="3656150"/>
                <a:ext cx="79975" cy="1433950"/>
              </a:xfrm>
              <a:custGeom>
                <a:avLst/>
                <a:gdLst/>
                <a:ahLst/>
                <a:cxnLst/>
                <a:rect l="l" t="t" r="r" b="b"/>
                <a:pathLst>
                  <a:path w="3199" h="57358" extrusionOk="0">
                    <a:moveTo>
                      <a:pt x="0" y="0"/>
                    </a:moveTo>
                    <a:lnTo>
                      <a:pt x="0" y="7069"/>
                    </a:lnTo>
                    <a:lnTo>
                      <a:pt x="0" y="51634"/>
                    </a:lnTo>
                    <a:lnTo>
                      <a:pt x="0" y="57357"/>
                    </a:lnTo>
                    <a:lnTo>
                      <a:pt x="3198" y="57357"/>
                    </a:lnTo>
                    <a:lnTo>
                      <a:pt x="3198" y="44116"/>
                    </a:lnTo>
                    <a:lnTo>
                      <a:pt x="3198" y="27263"/>
                    </a:lnTo>
                    <a:lnTo>
                      <a:pt x="3198" y="10382"/>
                    </a:lnTo>
                    <a:lnTo>
                      <a:pt x="3198" y="0"/>
                    </a:ln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p:nvPr/>
            </p:nvSpPr>
            <p:spPr>
              <a:xfrm>
                <a:off x="2939775" y="615600"/>
                <a:ext cx="1704225" cy="771750"/>
              </a:xfrm>
              <a:custGeom>
                <a:avLst/>
                <a:gdLst/>
                <a:ahLst/>
                <a:cxnLst/>
                <a:rect l="l" t="t" r="r" b="b"/>
                <a:pathLst>
                  <a:path w="68169" h="30870" extrusionOk="0">
                    <a:moveTo>
                      <a:pt x="0" y="0"/>
                    </a:moveTo>
                    <a:lnTo>
                      <a:pt x="0" y="30870"/>
                    </a:lnTo>
                    <a:lnTo>
                      <a:pt x="68169" y="30870"/>
                    </a:lnTo>
                    <a:lnTo>
                      <a:pt x="68169" y="0"/>
                    </a:lnTo>
                    <a:close/>
                  </a:path>
                </a:pathLst>
              </a:custGeom>
              <a:solidFill>
                <a:srgbClr val="FE558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8"/>
              <p:cNvSpPr/>
              <p:nvPr/>
            </p:nvSpPr>
            <p:spPr>
              <a:xfrm>
                <a:off x="3940125" y="4684875"/>
                <a:ext cx="677075" cy="405225"/>
              </a:xfrm>
              <a:custGeom>
                <a:avLst/>
                <a:gdLst/>
                <a:ahLst/>
                <a:cxnLst/>
                <a:rect l="l" t="t" r="r" b="b"/>
                <a:pathLst>
                  <a:path w="27083" h="16209" extrusionOk="0">
                    <a:moveTo>
                      <a:pt x="21095" y="0"/>
                    </a:moveTo>
                    <a:lnTo>
                      <a:pt x="18095" y="10972"/>
                    </a:lnTo>
                    <a:lnTo>
                      <a:pt x="9145" y="6599"/>
                    </a:lnTo>
                    <a:lnTo>
                      <a:pt x="8200" y="12548"/>
                    </a:lnTo>
                    <a:lnTo>
                      <a:pt x="1" y="16208"/>
                    </a:lnTo>
                    <a:lnTo>
                      <a:pt x="27082" y="16208"/>
                    </a:lnTo>
                    <a:lnTo>
                      <a:pt x="27082" y="10485"/>
                    </a:lnTo>
                    <a:lnTo>
                      <a:pt x="21095"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8"/>
              <p:cNvSpPr/>
              <p:nvPr/>
            </p:nvSpPr>
            <p:spPr>
              <a:xfrm>
                <a:off x="2966600" y="3832875"/>
                <a:ext cx="1650600" cy="1257225"/>
              </a:xfrm>
              <a:custGeom>
                <a:avLst/>
                <a:gdLst/>
                <a:ahLst/>
                <a:cxnLst/>
                <a:rect l="l" t="t" r="r" b="b"/>
                <a:pathLst>
                  <a:path w="66024" h="50289" extrusionOk="0">
                    <a:moveTo>
                      <a:pt x="5765" y="15623"/>
                    </a:moveTo>
                    <a:lnTo>
                      <a:pt x="7329" y="19266"/>
                    </a:lnTo>
                    <a:lnTo>
                      <a:pt x="6107" y="20173"/>
                    </a:lnTo>
                    <a:lnTo>
                      <a:pt x="5942" y="23363"/>
                    </a:lnTo>
                    <a:lnTo>
                      <a:pt x="4560" y="19163"/>
                    </a:lnTo>
                    <a:lnTo>
                      <a:pt x="5613" y="18210"/>
                    </a:lnTo>
                    <a:lnTo>
                      <a:pt x="5765" y="15623"/>
                    </a:lnTo>
                    <a:close/>
                    <a:moveTo>
                      <a:pt x="58604" y="15623"/>
                    </a:moveTo>
                    <a:lnTo>
                      <a:pt x="58756" y="18210"/>
                    </a:lnTo>
                    <a:lnTo>
                      <a:pt x="59809" y="19163"/>
                    </a:lnTo>
                    <a:lnTo>
                      <a:pt x="58423" y="23363"/>
                    </a:lnTo>
                    <a:lnTo>
                      <a:pt x="58261" y="20175"/>
                    </a:lnTo>
                    <a:lnTo>
                      <a:pt x="57040" y="19267"/>
                    </a:lnTo>
                    <a:lnTo>
                      <a:pt x="58604" y="15623"/>
                    </a:lnTo>
                    <a:close/>
                    <a:moveTo>
                      <a:pt x="54519" y="25522"/>
                    </a:moveTo>
                    <a:lnTo>
                      <a:pt x="55316" y="28889"/>
                    </a:lnTo>
                    <a:lnTo>
                      <a:pt x="57502" y="29900"/>
                    </a:lnTo>
                    <a:lnTo>
                      <a:pt x="54646" y="36849"/>
                    </a:lnTo>
                    <a:lnTo>
                      <a:pt x="54650" y="31584"/>
                    </a:lnTo>
                    <a:lnTo>
                      <a:pt x="52151" y="30114"/>
                    </a:lnTo>
                    <a:lnTo>
                      <a:pt x="54519" y="25522"/>
                    </a:lnTo>
                    <a:close/>
                    <a:moveTo>
                      <a:pt x="9850" y="25522"/>
                    </a:moveTo>
                    <a:lnTo>
                      <a:pt x="12219" y="30114"/>
                    </a:lnTo>
                    <a:lnTo>
                      <a:pt x="9715" y="31584"/>
                    </a:lnTo>
                    <a:lnTo>
                      <a:pt x="9723" y="36849"/>
                    </a:lnTo>
                    <a:lnTo>
                      <a:pt x="6863" y="29900"/>
                    </a:lnTo>
                    <a:lnTo>
                      <a:pt x="9054" y="28889"/>
                    </a:lnTo>
                    <a:lnTo>
                      <a:pt x="9850" y="25522"/>
                    </a:lnTo>
                    <a:close/>
                    <a:moveTo>
                      <a:pt x="66023" y="0"/>
                    </a:moveTo>
                    <a:cubicBezTo>
                      <a:pt x="64959" y="115"/>
                      <a:pt x="63931" y="454"/>
                      <a:pt x="62994" y="970"/>
                    </a:cubicBezTo>
                    <a:cubicBezTo>
                      <a:pt x="60940" y="2088"/>
                      <a:pt x="59322" y="4036"/>
                      <a:pt x="58736" y="6305"/>
                    </a:cubicBezTo>
                    <a:cubicBezTo>
                      <a:pt x="58224" y="8294"/>
                      <a:pt x="58438" y="10436"/>
                      <a:pt x="57786" y="12383"/>
                    </a:cubicBezTo>
                    <a:cubicBezTo>
                      <a:pt x="56701" y="15619"/>
                      <a:pt x="53686" y="15894"/>
                      <a:pt x="51812" y="18239"/>
                    </a:cubicBezTo>
                    <a:cubicBezTo>
                      <a:pt x="49859" y="20685"/>
                      <a:pt x="49617" y="23879"/>
                      <a:pt x="49418" y="26892"/>
                    </a:cubicBezTo>
                    <a:cubicBezTo>
                      <a:pt x="49195" y="30317"/>
                      <a:pt x="48572" y="34232"/>
                      <a:pt x="45655" y="36040"/>
                    </a:cubicBezTo>
                    <a:cubicBezTo>
                      <a:pt x="44536" y="36738"/>
                      <a:pt x="43255" y="36999"/>
                      <a:pt x="41934" y="36999"/>
                    </a:cubicBezTo>
                    <a:cubicBezTo>
                      <a:pt x="40568" y="36999"/>
                      <a:pt x="39160" y="36719"/>
                      <a:pt x="37844" y="36354"/>
                    </a:cubicBezTo>
                    <a:cubicBezTo>
                      <a:pt x="35608" y="35733"/>
                      <a:pt x="33348" y="34897"/>
                      <a:pt x="31058" y="34897"/>
                    </a:cubicBezTo>
                    <a:cubicBezTo>
                      <a:pt x="30698" y="34897"/>
                      <a:pt x="30337" y="34918"/>
                      <a:pt x="29975" y="34963"/>
                    </a:cubicBezTo>
                    <a:cubicBezTo>
                      <a:pt x="28576" y="35136"/>
                      <a:pt x="27248" y="35673"/>
                      <a:pt x="25861" y="35917"/>
                    </a:cubicBezTo>
                    <a:cubicBezTo>
                      <a:pt x="25295" y="36015"/>
                      <a:pt x="24729" y="36063"/>
                      <a:pt x="24169" y="36063"/>
                    </a:cubicBezTo>
                    <a:cubicBezTo>
                      <a:pt x="21042" y="36063"/>
                      <a:pt x="18093" y="34562"/>
                      <a:pt x="16258" y="31930"/>
                    </a:cubicBezTo>
                    <a:cubicBezTo>
                      <a:pt x="13490" y="27948"/>
                      <a:pt x="13700" y="22670"/>
                      <a:pt x="11360" y="18490"/>
                    </a:cubicBezTo>
                    <a:cubicBezTo>
                      <a:pt x="9190" y="14616"/>
                      <a:pt x="4697" y="12082"/>
                      <a:pt x="310" y="11905"/>
                    </a:cubicBezTo>
                    <a:lnTo>
                      <a:pt x="0" y="11905"/>
                    </a:lnTo>
                    <a:lnTo>
                      <a:pt x="0" y="44565"/>
                    </a:lnTo>
                    <a:lnTo>
                      <a:pt x="5988" y="34080"/>
                    </a:lnTo>
                    <a:lnTo>
                      <a:pt x="8988" y="45052"/>
                    </a:lnTo>
                    <a:lnTo>
                      <a:pt x="17938" y="40679"/>
                    </a:lnTo>
                    <a:lnTo>
                      <a:pt x="18883" y="46628"/>
                    </a:lnTo>
                    <a:lnTo>
                      <a:pt x="27082" y="50288"/>
                    </a:lnTo>
                    <a:lnTo>
                      <a:pt x="38942" y="50288"/>
                    </a:lnTo>
                    <a:lnTo>
                      <a:pt x="47141" y="46628"/>
                    </a:lnTo>
                    <a:lnTo>
                      <a:pt x="48085" y="40679"/>
                    </a:lnTo>
                    <a:lnTo>
                      <a:pt x="57036" y="45052"/>
                    </a:lnTo>
                    <a:lnTo>
                      <a:pt x="60035" y="34080"/>
                    </a:lnTo>
                    <a:lnTo>
                      <a:pt x="66023" y="44565"/>
                    </a:lnTo>
                    <a:lnTo>
                      <a:pt x="66023" y="0"/>
                    </a:lnTo>
                    <a:close/>
                  </a:path>
                </a:pathLst>
              </a:custGeom>
              <a:solidFill>
                <a:srgbClr val="DF2EC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2966625" y="3656150"/>
                <a:ext cx="1650575" cy="1101700"/>
              </a:xfrm>
              <a:custGeom>
                <a:avLst/>
                <a:gdLst/>
                <a:ahLst/>
                <a:cxnLst/>
                <a:rect l="l" t="t" r="r" b="b"/>
                <a:pathLst>
                  <a:path w="66023" h="44068" extrusionOk="0">
                    <a:moveTo>
                      <a:pt x="39559" y="19766"/>
                    </a:moveTo>
                    <a:cubicBezTo>
                      <a:pt x="40542" y="19766"/>
                      <a:pt x="41333" y="20558"/>
                      <a:pt x="41333" y="21541"/>
                    </a:cubicBezTo>
                    <a:lnTo>
                      <a:pt x="41333" y="35838"/>
                    </a:lnTo>
                    <a:cubicBezTo>
                      <a:pt x="41333" y="36820"/>
                      <a:pt x="40542" y="37612"/>
                      <a:pt x="39559" y="37612"/>
                    </a:cubicBezTo>
                    <a:lnTo>
                      <a:pt x="26462" y="37612"/>
                    </a:lnTo>
                    <a:cubicBezTo>
                      <a:pt x="25481" y="37612"/>
                      <a:pt x="24688" y="36820"/>
                      <a:pt x="24688" y="35838"/>
                    </a:cubicBezTo>
                    <a:lnTo>
                      <a:pt x="24688" y="21541"/>
                    </a:lnTo>
                    <a:cubicBezTo>
                      <a:pt x="24688" y="20558"/>
                      <a:pt x="25481" y="19766"/>
                      <a:pt x="26462" y="19766"/>
                    </a:cubicBezTo>
                    <a:close/>
                    <a:moveTo>
                      <a:pt x="0" y="0"/>
                    </a:moveTo>
                    <a:lnTo>
                      <a:pt x="0" y="18974"/>
                    </a:lnTo>
                    <a:lnTo>
                      <a:pt x="309" y="18974"/>
                    </a:lnTo>
                    <a:cubicBezTo>
                      <a:pt x="4696" y="19151"/>
                      <a:pt x="9189" y="21685"/>
                      <a:pt x="11359" y="25559"/>
                    </a:cubicBezTo>
                    <a:cubicBezTo>
                      <a:pt x="13699" y="29739"/>
                      <a:pt x="13489" y="35017"/>
                      <a:pt x="16258" y="38999"/>
                    </a:cubicBezTo>
                    <a:cubicBezTo>
                      <a:pt x="18092" y="41631"/>
                      <a:pt x="21042" y="43132"/>
                      <a:pt x="24169" y="43132"/>
                    </a:cubicBezTo>
                    <a:cubicBezTo>
                      <a:pt x="24729" y="43132"/>
                      <a:pt x="25294" y="43084"/>
                      <a:pt x="25860" y="42986"/>
                    </a:cubicBezTo>
                    <a:cubicBezTo>
                      <a:pt x="27247" y="42742"/>
                      <a:pt x="28575" y="42205"/>
                      <a:pt x="29974" y="42032"/>
                    </a:cubicBezTo>
                    <a:cubicBezTo>
                      <a:pt x="30336" y="41987"/>
                      <a:pt x="30697" y="41966"/>
                      <a:pt x="31057" y="41966"/>
                    </a:cubicBezTo>
                    <a:cubicBezTo>
                      <a:pt x="33347" y="41966"/>
                      <a:pt x="35607" y="42802"/>
                      <a:pt x="37843" y="43423"/>
                    </a:cubicBezTo>
                    <a:cubicBezTo>
                      <a:pt x="39159" y="43788"/>
                      <a:pt x="40567" y="44068"/>
                      <a:pt x="41933" y="44068"/>
                    </a:cubicBezTo>
                    <a:cubicBezTo>
                      <a:pt x="43254" y="44068"/>
                      <a:pt x="44535" y="43807"/>
                      <a:pt x="45654" y="43109"/>
                    </a:cubicBezTo>
                    <a:cubicBezTo>
                      <a:pt x="48571" y="41301"/>
                      <a:pt x="49195" y="37385"/>
                      <a:pt x="49418" y="33961"/>
                    </a:cubicBezTo>
                    <a:cubicBezTo>
                      <a:pt x="49616" y="30948"/>
                      <a:pt x="49859" y="27754"/>
                      <a:pt x="51811" y="25308"/>
                    </a:cubicBezTo>
                    <a:cubicBezTo>
                      <a:pt x="53685" y="22964"/>
                      <a:pt x="56700" y="22688"/>
                      <a:pt x="57786" y="19452"/>
                    </a:cubicBezTo>
                    <a:cubicBezTo>
                      <a:pt x="58438" y="17505"/>
                      <a:pt x="58224" y="15363"/>
                      <a:pt x="58735" y="13374"/>
                    </a:cubicBezTo>
                    <a:cubicBezTo>
                      <a:pt x="59321" y="11105"/>
                      <a:pt x="60939" y="9157"/>
                      <a:pt x="62993" y="8039"/>
                    </a:cubicBezTo>
                    <a:cubicBezTo>
                      <a:pt x="63930" y="7523"/>
                      <a:pt x="64958" y="7184"/>
                      <a:pt x="66022" y="7069"/>
                    </a:cubicBezTo>
                    <a:lnTo>
                      <a:pt x="66022" y="0"/>
                    </a:lnTo>
                    <a:lnTo>
                      <a:pt x="50911" y="0"/>
                    </a:lnTo>
                    <a:lnTo>
                      <a:pt x="50911" y="7226"/>
                    </a:lnTo>
                    <a:cubicBezTo>
                      <a:pt x="50911" y="8311"/>
                      <a:pt x="50028" y="9194"/>
                      <a:pt x="48943" y="9194"/>
                    </a:cubicBezTo>
                    <a:lnTo>
                      <a:pt x="17079" y="9194"/>
                    </a:lnTo>
                    <a:cubicBezTo>
                      <a:pt x="15994" y="9194"/>
                      <a:pt x="15111" y="8311"/>
                      <a:pt x="15111" y="7226"/>
                    </a:cubicBezTo>
                    <a:lnTo>
                      <a:pt x="15111" y="0"/>
                    </a:lnTo>
                    <a:close/>
                  </a:path>
                </a:pathLst>
              </a:custGeom>
              <a:solidFill>
                <a:srgbClr val="FE558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8"/>
              <p:cNvSpPr/>
              <p:nvPr/>
            </p:nvSpPr>
            <p:spPr>
              <a:xfrm>
                <a:off x="2983025" y="3044925"/>
                <a:ext cx="1617775" cy="209425"/>
              </a:xfrm>
              <a:custGeom>
                <a:avLst/>
                <a:gdLst/>
                <a:ahLst/>
                <a:cxnLst/>
                <a:rect l="l" t="t" r="r" b="b"/>
                <a:pathLst>
                  <a:path w="64711" h="8377" extrusionOk="0">
                    <a:moveTo>
                      <a:pt x="22039" y="1705"/>
                    </a:moveTo>
                    <a:cubicBezTo>
                      <a:pt x="23103" y="1705"/>
                      <a:pt x="23967" y="1977"/>
                      <a:pt x="23967" y="2315"/>
                    </a:cubicBezTo>
                    <a:lnTo>
                      <a:pt x="23967" y="3256"/>
                    </a:lnTo>
                    <a:cubicBezTo>
                      <a:pt x="23967" y="3595"/>
                      <a:pt x="23103" y="3866"/>
                      <a:pt x="22039" y="3866"/>
                    </a:cubicBezTo>
                    <a:cubicBezTo>
                      <a:pt x="20979" y="3866"/>
                      <a:pt x="20117" y="3595"/>
                      <a:pt x="20117" y="3256"/>
                    </a:cubicBezTo>
                    <a:lnTo>
                      <a:pt x="20117" y="2315"/>
                    </a:lnTo>
                    <a:cubicBezTo>
                      <a:pt x="20117" y="1977"/>
                      <a:pt x="20979" y="1705"/>
                      <a:pt x="22039" y="1705"/>
                    </a:cubicBezTo>
                    <a:close/>
                    <a:moveTo>
                      <a:pt x="42671" y="1705"/>
                    </a:moveTo>
                    <a:cubicBezTo>
                      <a:pt x="43732" y="1705"/>
                      <a:pt x="44594" y="1977"/>
                      <a:pt x="44594" y="2315"/>
                    </a:cubicBezTo>
                    <a:lnTo>
                      <a:pt x="44594" y="3256"/>
                    </a:lnTo>
                    <a:cubicBezTo>
                      <a:pt x="44594" y="3595"/>
                      <a:pt x="43732" y="3866"/>
                      <a:pt x="42671" y="3866"/>
                    </a:cubicBezTo>
                    <a:cubicBezTo>
                      <a:pt x="41606" y="3866"/>
                      <a:pt x="40744" y="3595"/>
                      <a:pt x="40744" y="3256"/>
                    </a:cubicBezTo>
                    <a:lnTo>
                      <a:pt x="40744" y="2315"/>
                    </a:lnTo>
                    <a:cubicBezTo>
                      <a:pt x="40744" y="1977"/>
                      <a:pt x="41606" y="1705"/>
                      <a:pt x="42671" y="1705"/>
                    </a:cubicBezTo>
                    <a:close/>
                    <a:moveTo>
                      <a:pt x="27515" y="3718"/>
                    </a:moveTo>
                    <a:cubicBezTo>
                      <a:pt x="28575" y="3718"/>
                      <a:pt x="29437" y="3991"/>
                      <a:pt x="29437" y="4325"/>
                    </a:cubicBezTo>
                    <a:lnTo>
                      <a:pt x="29437" y="5270"/>
                    </a:lnTo>
                    <a:cubicBezTo>
                      <a:pt x="29437" y="5609"/>
                      <a:pt x="28575" y="5880"/>
                      <a:pt x="27515" y="5880"/>
                    </a:cubicBezTo>
                    <a:cubicBezTo>
                      <a:pt x="26450" y="5880"/>
                      <a:pt x="25587" y="5609"/>
                      <a:pt x="25587" y="5270"/>
                    </a:cubicBezTo>
                    <a:lnTo>
                      <a:pt x="25587" y="4325"/>
                    </a:lnTo>
                    <a:cubicBezTo>
                      <a:pt x="25587" y="3991"/>
                      <a:pt x="26451" y="3718"/>
                      <a:pt x="27515" y="3718"/>
                    </a:cubicBezTo>
                    <a:close/>
                    <a:moveTo>
                      <a:pt x="37195" y="3718"/>
                    </a:moveTo>
                    <a:cubicBezTo>
                      <a:pt x="38260" y="3718"/>
                      <a:pt x="39122" y="3991"/>
                      <a:pt x="39122" y="4325"/>
                    </a:cubicBezTo>
                    <a:lnTo>
                      <a:pt x="39122" y="5270"/>
                    </a:lnTo>
                    <a:cubicBezTo>
                      <a:pt x="39122" y="5609"/>
                      <a:pt x="38260" y="5880"/>
                      <a:pt x="37195" y="5880"/>
                    </a:cubicBezTo>
                    <a:cubicBezTo>
                      <a:pt x="36134" y="5880"/>
                      <a:pt x="35272" y="5609"/>
                      <a:pt x="35272" y="5270"/>
                    </a:cubicBezTo>
                    <a:lnTo>
                      <a:pt x="35272" y="4325"/>
                    </a:lnTo>
                    <a:cubicBezTo>
                      <a:pt x="35272" y="3991"/>
                      <a:pt x="36134" y="3718"/>
                      <a:pt x="37195" y="3718"/>
                    </a:cubicBezTo>
                    <a:close/>
                    <a:moveTo>
                      <a:pt x="18358" y="4189"/>
                    </a:moveTo>
                    <a:cubicBezTo>
                      <a:pt x="19423" y="4189"/>
                      <a:pt x="20281" y="4461"/>
                      <a:pt x="20281" y="4799"/>
                    </a:cubicBezTo>
                    <a:lnTo>
                      <a:pt x="20281" y="5744"/>
                    </a:lnTo>
                    <a:cubicBezTo>
                      <a:pt x="20281" y="6079"/>
                      <a:pt x="19423" y="6351"/>
                      <a:pt x="18358" y="6351"/>
                    </a:cubicBezTo>
                    <a:cubicBezTo>
                      <a:pt x="17298" y="6351"/>
                      <a:pt x="16435" y="6078"/>
                      <a:pt x="16435" y="5744"/>
                    </a:cubicBezTo>
                    <a:lnTo>
                      <a:pt x="16435" y="4799"/>
                    </a:lnTo>
                    <a:cubicBezTo>
                      <a:pt x="16435" y="4461"/>
                      <a:pt x="17298" y="4189"/>
                      <a:pt x="18358" y="4189"/>
                    </a:cubicBezTo>
                    <a:close/>
                    <a:moveTo>
                      <a:pt x="46351" y="4189"/>
                    </a:moveTo>
                    <a:cubicBezTo>
                      <a:pt x="47413" y="4189"/>
                      <a:pt x="48275" y="4461"/>
                      <a:pt x="48275" y="4799"/>
                    </a:cubicBezTo>
                    <a:lnTo>
                      <a:pt x="48275" y="5744"/>
                    </a:lnTo>
                    <a:cubicBezTo>
                      <a:pt x="48275" y="6079"/>
                      <a:pt x="47413" y="6351"/>
                      <a:pt x="46351" y="6351"/>
                    </a:cubicBezTo>
                    <a:cubicBezTo>
                      <a:pt x="45287" y="6351"/>
                      <a:pt x="44429" y="6078"/>
                      <a:pt x="44429" y="5744"/>
                    </a:cubicBezTo>
                    <a:lnTo>
                      <a:pt x="44429" y="4799"/>
                    </a:lnTo>
                    <a:cubicBezTo>
                      <a:pt x="44429" y="4461"/>
                      <a:pt x="45287" y="4189"/>
                      <a:pt x="46351" y="4189"/>
                    </a:cubicBezTo>
                    <a:close/>
                    <a:moveTo>
                      <a:pt x="3709" y="1"/>
                    </a:moveTo>
                    <a:lnTo>
                      <a:pt x="0" y="8377"/>
                    </a:lnTo>
                    <a:lnTo>
                      <a:pt x="64710" y="8377"/>
                    </a:lnTo>
                    <a:lnTo>
                      <a:pt x="61000" y="1"/>
                    </a:lnTo>
                    <a:lnTo>
                      <a:pt x="56115" y="1"/>
                    </a:lnTo>
                    <a:cubicBezTo>
                      <a:pt x="55867" y="401"/>
                      <a:pt x="55471" y="693"/>
                      <a:pt x="54997" y="801"/>
                    </a:cubicBezTo>
                    <a:lnTo>
                      <a:pt x="54997" y="4576"/>
                    </a:lnTo>
                    <a:cubicBezTo>
                      <a:pt x="56140" y="4655"/>
                      <a:pt x="57014" y="5072"/>
                      <a:pt x="57014" y="5575"/>
                    </a:cubicBezTo>
                    <a:cubicBezTo>
                      <a:pt x="57014" y="6136"/>
                      <a:pt x="55938" y="6590"/>
                      <a:pt x="54605" y="6590"/>
                    </a:cubicBezTo>
                    <a:cubicBezTo>
                      <a:pt x="53276" y="6590"/>
                      <a:pt x="52194" y="6136"/>
                      <a:pt x="52194" y="5575"/>
                    </a:cubicBezTo>
                    <a:cubicBezTo>
                      <a:pt x="52194" y="5088"/>
                      <a:pt x="53016" y="4680"/>
                      <a:pt x="54105" y="4585"/>
                    </a:cubicBezTo>
                    <a:lnTo>
                      <a:pt x="54105" y="801"/>
                    </a:lnTo>
                    <a:lnTo>
                      <a:pt x="54114" y="776"/>
                    </a:lnTo>
                    <a:cubicBezTo>
                      <a:pt x="53685" y="653"/>
                      <a:pt x="53325" y="372"/>
                      <a:pt x="53098" y="1"/>
                    </a:cubicBezTo>
                    <a:lnTo>
                      <a:pt x="11611" y="1"/>
                    </a:lnTo>
                    <a:cubicBezTo>
                      <a:pt x="11384" y="372"/>
                      <a:pt x="11026" y="653"/>
                      <a:pt x="10597" y="776"/>
                    </a:cubicBezTo>
                    <a:lnTo>
                      <a:pt x="10605" y="801"/>
                    </a:lnTo>
                    <a:lnTo>
                      <a:pt x="10605" y="4585"/>
                    </a:lnTo>
                    <a:cubicBezTo>
                      <a:pt x="11694" y="4680"/>
                      <a:pt x="12515" y="5088"/>
                      <a:pt x="12515" y="5575"/>
                    </a:cubicBezTo>
                    <a:cubicBezTo>
                      <a:pt x="12515" y="6136"/>
                      <a:pt x="11434" y="6590"/>
                      <a:pt x="10105" y="6590"/>
                    </a:cubicBezTo>
                    <a:cubicBezTo>
                      <a:pt x="8773" y="6590"/>
                      <a:pt x="7695" y="6136"/>
                      <a:pt x="7695" y="5575"/>
                    </a:cubicBezTo>
                    <a:cubicBezTo>
                      <a:pt x="7695" y="5072"/>
                      <a:pt x="8571" y="4655"/>
                      <a:pt x="9713" y="4576"/>
                    </a:cubicBezTo>
                    <a:lnTo>
                      <a:pt x="9713" y="801"/>
                    </a:lnTo>
                    <a:cubicBezTo>
                      <a:pt x="9239" y="693"/>
                      <a:pt x="8842" y="401"/>
                      <a:pt x="8596" y="1"/>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8"/>
              <p:cNvSpPr/>
              <p:nvPr/>
            </p:nvSpPr>
            <p:spPr>
              <a:xfrm>
                <a:off x="2997550" y="1768325"/>
                <a:ext cx="1588700" cy="1237925"/>
              </a:xfrm>
              <a:custGeom>
                <a:avLst/>
                <a:gdLst/>
                <a:ahLst/>
                <a:cxnLst/>
                <a:rect l="l" t="t" r="r" b="b"/>
                <a:pathLst>
                  <a:path w="63548" h="49517" extrusionOk="0">
                    <a:moveTo>
                      <a:pt x="58798" y="3772"/>
                    </a:moveTo>
                    <a:lnTo>
                      <a:pt x="58798" y="46216"/>
                    </a:lnTo>
                    <a:lnTo>
                      <a:pt x="4750" y="46216"/>
                    </a:lnTo>
                    <a:lnTo>
                      <a:pt x="4750" y="3772"/>
                    </a:lnTo>
                    <a:close/>
                    <a:moveTo>
                      <a:pt x="1" y="0"/>
                    </a:moveTo>
                    <a:lnTo>
                      <a:pt x="1" y="6599"/>
                    </a:lnTo>
                    <a:lnTo>
                      <a:pt x="1" y="22089"/>
                    </a:lnTo>
                    <a:lnTo>
                      <a:pt x="1" y="37489"/>
                    </a:lnTo>
                    <a:lnTo>
                      <a:pt x="1" y="49517"/>
                    </a:lnTo>
                    <a:lnTo>
                      <a:pt x="7865" y="49517"/>
                    </a:lnTo>
                    <a:cubicBezTo>
                      <a:pt x="8113" y="48844"/>
                      <a:pt x="8765" y="48365"/>
                      <a:pt x="9524" y="48365"/>
                    </a:cubicBezTo>
                    <a:cubicBezTo>
                      <a:pt x="10284" y="48365"/>
                      <a:pt x="10932" y="48844"/>
                      <a:pt x="11184" y="49517"/>
                    </a:cubicBezTo>
                    <a:lnTo>
                      <a:pt x="52365" y="49517"/>
                    </a:lnTo>
                    <a:cubicBezTo>
                      <a:pt x="52616" y="48844"/>
                      <a:pt x="53264" y="48365"/>
                      <a:pt x="54024" y="48365"/>
                    </a:cubicBezTo>
                    <a:cubicBezTo>
                      <a:pt x="54782" y="48365"/>
                      <a:pt x="55434" y="48844"/>
                      <a:pt x="55682" y="49517"/>
                    </a:cubicBezTo>
                    <a:lnTo>
                      <a:pt x="63548" y="49517"/>
                    </a:lnTo>
                    <a:lnTo>
                      <a:pt x="63548" y="37327"/>
                    </a:lnTo>
                    <a:lnTo>
                      <a:pt x="63548" y="21816"/>
                    </a:lnTo>
                    <a:lnTo>
                      <a:pt x="63548" y="6206"/>
                    </a:lnTo>
                    <a:lnTo>
                      <a:pt x="63548" y="0"/>
                    </a:lnTo>
                    <a:close/>
                  </a:path>
                </a:pathLst>
              </a:custGeom>
              <a:solidFill>
                <a:srgbClr val="DF2EC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p:nvPr/>
            </p:nvSpPr>
            <p:spPr>
              <a:xfrm>
                <a:off x="3116300" y="1862600"/>
                <a:ext cx="1351225" cy="1061125"/>
              </a:xfrm>
              <a:custGeom>
                <a:avLst/>
                <a:gdLst/>
                <a:ahLst/>
                <a:cxnLst/>
                <a:rect l="l" t="t" r="r" b="b"/>
                <a:pathLst>
                  <a:path w="54049" h="42445" extrusionOk="0">
                    <a:moveTo>
                      <a:pt x="37637" y="5019"/>
                    </a:moveTo>
                    <a:cubicBezTo>
                      <a:pt x="38363" y="5019"/>
                      <a:pt x="38953" y="5608"/>
                      <a:pt x="38953" y="6335"/>
                    </a:cubicBezTo>
                    <a:lnTo>
                      <a:pt x="38953" y="7267"/>
                    </a:lnTo>
                    <a:lnTo>
                      <a:pt x="38953" y="9079"/>
                    </a:lnTo>
                    <a:lnTo>
                      <a:pt x="38953" y="10288"/>
                    </a:lnTo>
                    <a:cubicBezTo>
                      <a:pt x="43175" y="10296"/>
                      <a:pt x="46603" y="13729"/>
                      <a:pt x="46603" y="17951"/>
                    </a:cubicBezTo>
                    <a:cubicBezTo>
                      <a:pt x="46603" y="22171"/>
                      <a:pt x="43168" y="25609"/>
                      <a:pt x="38943" y="25609"/>
                    </a:cubicBezTo>
                    <a:cubicBezTo>
                      <a:pt x="38943" y="25609"/>
                      <a:pt x="38942" y="25609"/>
                      <a:pt x="38942" y="25609"/>
                    </a:cubicBezTo>
                    <a:cubicBezTo>
                      <a:pt x="38277" y="25609"/>
                      <a:pt x="37628" y="25522"/>
                      <a:pt x="37018" y="25362"/>
                    </a:cubicBezTo>
                    <a:cubicBezTo>
                      <a:pt x="35587" y="27771"/>
                      <a:pt x="33354" y="29789"/>
                      <a:pt x="30301" y="30693"/>
                    </a:cubicBezTo>
                    <a:lnTo>
                      <a:pt x="30301" y="33989"/>
                    </a:lnTo>
                    <a:lnTo>
                      <a:pt x="32318" y="33989"/>
                    </a:lnTo>
                    <a:cubicBezTo>
                      <a:pt x="32760" y="33989"/>
                      <a:pt x="33118" y="34349"/>
                      <a:pt x="33118" y="34790"/>
                    </a:cubicBezTo>
                    <a:cubicBezTo>
                      <a:pt x="33118" y="35009"/>
                      <a:pt x="33028" y="35211"/>
                      <a:pt x="32883" y="35355"/>
                    </a:cubicBezTo>
                    <a:cubicBezTo>
                      <a:pt x="32739" y="35496"/>
                      <a:pt x="32537" y="35586"/>
                      <a:pt x="32318" y="35586"/>
                    </a:cubicBezTo>
                    <a:lnTo>
                      <a:pt x="32033" y="35586"/>
                    </a:lnTo>
                    <a:cubicBezTo>
                      <a:pt x="32632" y="35586"/>
                      <a:pt x="33118" y="36073"/>
                      <a:pt x="33118" y="36672"/>
                    </a:cubicBezTo>
                    <a:lnTo>
                      <a:pt x="33118" y="38505"/>
                    </a:lnTo>
                    <a:cubicBezTo>
                      <a:pt x="33118" y="39103"/>
                      <a:pt x="32632" y="39590"/>
                      <a:pt x="32033" y="39590"/>
                    </a:cubicBezTo>
                    <a:lnTo>
                      <a:pt x="21124" y="39590"/>
                    </a:lnTo>
                    <a:cubicBezTo>
                      <a:pt x="20525" y="39590"/>
                      <a:pt x="20042" y="39103"/>
                      <a:pt x="20042" y="38505"/>
                    </a:cubicBezTo>
                    <a:lnTo>
                      <a:pt x="20042" y="36672"/>
                    </a:lnTo>
                    <a:cubicBezTo>
                      <a:pt x="20042" y="36073"/>
                      <a:pt x="20525" y="35586"/>
                      <a:pt x="21124" y="35586"/>
                    </a:cubicBezTo>
                    <a:lnTo>
                      <a:pt x="20839" y="35586"/>
                    </a:lnTo>
                    <a:cubicBezTo>
                      <a:pt x="20397" y="35586"/>
                      <a:pt x="20042" y="35232"/>
                      <a:pt x="20042" y="34790"/>
                    </a:cubicBezTo>
                    <a:cubicBezTo>
                      <a:pt x="20042" y="34572"/>
                      <a:pt x="20133" y="34370"/>
                      <a:pt x="20273" y="34225"/>
                    </a:cubicBezTo>
                    <a:cubicBezTo>
                      <a:pt x="20418" y="34081"/>
                      <a:pt x="20620" y="33989"/>
                      <a:pt x="20839" y="33989"/>
                    </a:cubicBezTo>
                    <a:lnTo>
                      <a:pt x="22857" y="33989"/>
                    </a:lnTo>
                    <a:lnTo>
                      <a:pt x="22857" y="30635"/>
                    </a:lnTo>
                    <a:cubicBezTo>
                      <a:pt x="19889" y="29702"/>
                      <a:pt x="17711" y="27709"/>
                      <a:pt x="16308" y="25337"/>
                    </a:cubicBezTo>
                    <a:cubicBezTo>
                      <a:pt x="15664" y="25514"/>
                      <a:pt x="14983" y="25610"/>
                      <a:pt x="14282" y="25610"/>
                    </a:cubicBezTo>
                    <a:cubicBezTo>
                      <a:pt x="10057" y="25610"/>
                      <a:pt x="6619" y="22172"/>
                      <a:pt x="6619" y="17951"/>
                    </a:cubicBezTo>
                    <a:cubicBezTo>
                      <a:pt x="6619" y="13725"/>
                      <a:pt x="10057" y="10288"/>
                      <a:pt x="14282" y="10288"/>
                    </a:cubicBezTo>
                    <a:lnTo>
                      <a:pt x="14389" y="10288"/>
                    </a:lnTo>
                    <a:lnTo>
                      <a:pt x="14389" y="9079"/>
                    </a:lnTo>
                    <a:lnTo>
                      <a:pt x="14389" y="7267"/>
                    </a:lnTo>
                    <a:lnTo>
                      <a:pt x="14389" y="6760"/>
                    </a:lnTo>
                    <a:cubicBezTo>
                      <a:pt x="14389" y="5798"/>
                      <a:pt x="15173" y="5019"/>
                      <a:pt x="16135" y="5019"/>
                    </a:cubicBezTo>
                    <a:close/>
                    <a:moveTo>
                      <a:pt x="0" y="1"/>
                    </a:moveTo>
                    <a:lnTo>
                      <a:pt x="0" y="42445"/>
                    </a:lnTo>
                    <a:lnTo>
                      <a:pt x="54048" y="42445"/>
                    </a:lnTo>
                    <a:lnTo>
                      <a:pt x="54048" y="1"/>
                    </a:ln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8"/>
              <p:cNvSpPr/>
              <p:nvPr/>
            </p:nvSpPr>
            <p:spPr>
              <a:xfrm>
                <a:off x="4392600" y="4223425"/>
                <a:ext cx="69250" cy="193550"/>
              </a:xfrm>
              <a:custGeom>
                <a:avLst/>
                <a:gdLst/>
                <a:ahLst/>
                <a:cxnLst/>
                <a:rect l="l" t="t" r="r" b="b"/>
                <a:pathLst>
                  <a:path w="2770" h="7742" extrusionOk="0">
                    <a:moveTo>
                      <a:pt x="1564" y="1"/>
                    </a:moveTo>
                    <a:lnTo>
                      <a:pt x="0" y="3644"/>
                    </a:lnTo>
                    <a:lnTo>
                      <a:pt x="1221" y="4551"/>
                    </a:lnTo>
                    <a:lnTo>
                      <a:pt x="1383" y="7741"/>
                    </a:lnTo>
                    <a:lnTo>
                      <a:pt x="2769" y="3541"/>
                    </a:lnTo>
                    <a:lnTo>
                      <a:pt x="1716" y="2588"/>
                    </a:lnTo>
                    <a:lnTo>
                      <a:pt x="1564" y="1"/>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8"/>
              <p:cNvSpPr/>
              <p:nvPr/>
            </p:nvSpPr>
            <p:spPr>
              <a:xfrm>
                <a:off x="4270325" y="4470925"/>
                <a:ext cx="133850" cy="283200"/>
              </a:xfrm>
              <a:custGeom>
                <a:avLst/>
                <a:gdLst/>
                <a:ahLst/>
                <a:cxnLst/>
                <a:rect l="l" t="t" r="r" b="b"/>
                <a:pathLst>
                  <a:path w="5354" h="11328" extrusionOk="0">
                    <a:moveTo>
                      <a:pt x="2370" y="0"/>
                    </a:moveTo>
                    <a:lnTo>
                      <a:pt x="1" y="4592"/>
                    </a:lnTo>
                    <a:lnTo>
                      <a:pt x="2501" y="6062"/>
                    </a:lnTo>
                    <a:lnTo>
                      <a:pt x="2497" y="11327"/>
                    </a:lnTo>
                    <a:lnTo>
                      <a:pt x="5353" y="4378"/>
                    </a:lnTo>
                    <a:lnTo>
                      <a:pt x="3166" y="3367"/>
                    </a:lnTo>
                    <a:lnTo>
                      <a:pt x="2370" y="0"/>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4287875" y="3064325"/>
                <a:ext cx="120525" cy="145350"/>
              </a:xfrm>
              <a:custGeom>
                <a:avLst/>
                <a:gdLst/>
                <a:ahLst/>
                <a:cxnLst/>
                <a:rect l="l" t="t" r="r" b="b"/>
                <a:pathLst>
                  <a:path w="4821" h="5814" extrusionOk="0">
                    <a:moveTo>
                      <a:pt x="1920" y="0"/>
                    </a:moveTo>
                    <a:lnTo>
                      <a:pt x="1911" y="25"/>
                    </a:lnTo>
                    <a:lnTo>
                      <a:pt x="1911" y="3809"/>
                    </a:lnTo>
                    <a:cubicBezTo>
                      <a:pt x="821" y="3904"/>
                      <a:pt x="0" y="4312"/>
                      <a:pt x="0" y="4799"/>
                    </a:cubicBezTo>
                    <a:cubicBezTo>
                      <a:pt x="0" y="5360"/>
                      <a:pt x="1081" y="5814"/>
                      <a:pt x="2410" y="5814"/>
                    </a:cubicBezTo>
                    <a:cubicBezTo>
                      <a:pt x="3744" y="5814"/>
                      <a:pt x="4820" y="5360"/>
                      <a:pt x="4820" y="4799"/>
                    </a:cubicBezTo>
                    <a:cubicBezTo>
                      <a:pt x="4820" y="4296"/>
                      <a:pt x="3946" y="3879"/>
                      <a:pt x="2803" y="3800"/>
                    </a:cubicBezTo>
                    <a:lnTo>
                      <a:pt x="2803" y="25"/>
                    </a:lnTo>
                    <a:cubicBezTo>
                      <a:pt x="2678" y="54"/>
                      <a:pt x="2547" y="71"/>
                      <a:pt x="2410" y="71"/>
                    </a:cubicBezTo>
                    <a:cubicBezTo>
                      <a:pt x="2241" y="71"/>
                      <a:pt x="2076" y="46"/>
                      <a:pt x="1920" y="0"/>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4303875" y="2977450"/>
                <a:ext cx="88650" cy="88650"/>
              </a:xfrm>
              <a:custGeom>
                <a:avLst/>
                <a:gdLst/>
                <a:ahLst/>
                <a:cxnLst/>
                <a:rect l="l" t="t" r="r" b="b"/>
                <a:pathLst>
                  <a:path w="3546" h="3546" extrusionOk="0">
                    <a:moveTo>
                      <a:pt x="1771" y="0"/>
                    </a:moveTo>
                    <a:cubicBezTo>
                      <a:pt x="1011" y="0"/>
                      <a:pt x="363" y="479"/>
                      <a:pt x="112" y="1152"/>
                    </a:cubicBezTo>
                    <a:cubicBezTo>
                      <a:pt x="41" y="1346"/>
                      <a:pt x="1" y="1553"/>
                      <a:pt x="1" y="1771"/>
                    </a:cubicBezTo>
                    <a:cubicBezTo>
                      <a:pt x="1" y="2109"/>
                      <a:pt x="95" y="2432"/>
                      <a:pt x="264" y="2700"/>
                    </a:cubicBezTo>
                    <a:cubicBezTo>
                      <a:pt x="491" y="3071"/>
                      <a:pt x="851" y="3352"/>
                      <a:pt x="1280" y="3475"/>
                    </a:cubicBezTo>
                    <a:cubicBezTo>
                      <a:pt x="1436" y="3521"/>
                      <a:pt x="1602" y="3546"/>
                      <a:pt x="1771" y="3546"/>
                    </a:cubicBezTo>
                    <a:cubicBezTo>
                      <a:pt x="1907" y="3546"/>
                      <a:pt x="2039" y="3529"/>
                      <a:pt x="2163" y="3500"/>
                    </a:cubicBezTo>
                    <a:cubicBezTo>
                      <a:pt x="2637" y="3392"/>
                      <a:pt x="3033" y="3100"/>
                      <a:pt x="3281" y="2700"/>
                    </a:cubicBezTo>
                    <a:cubicBezTo>
                      <a:pt x="3450" y="2432"/>
                      <a:pt x="3545" y="2109"/>
                      <a:pt x="3545" y="1771"/>
                    </a:cubicBezTo>
                    <a:cubicBezTo>
                      <a:pt x="3545" y="1553"/>
                      <a:pt x="3504" y="1345"/>
                      <a:pt x="3429" y="1152"/>
                    </a:cubicBezTo>
                    <a:cubicBezTo>
                      <a:pt x="3181" y="479"/>
                      <a:pt x="2529" y="0"/>
                      <a:pt x="1771" y="0"/>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3273300" y="3006225"/>
                <a:ext cx="1037175" cy="38725"/>
              </a:xfrm>
              <a:custGeom>
                <a:avLst/>
                <a:gdLst/>
                <a:ahLst/>
                <a:cxnLst/>
                <a:rect l="l" t="t" r="r" b="b"/>
                <a:pathLst>
                  <a:path w="41487" h="1549" extrusionOk="0">
                    <a:moveTo>
                      <a:pt x="154" y="1"/>
                    </a:moveTo>
                    <a:cubicBezTo>
                      <a:pt x="223" y="195"/>
                      <a:pt x="265" y="402"/>
                      <a:pt x="265" y="620"/>
                    </a:cubicBezTo>
                    <a:cubicBezTo>
                      <a:pt x="265" y="958"/>
                      <a:pt x="170" y="1281"/>
                      <a:pt x="0" y="1549"/>
                    </a:cubicBezTo>
                    <a:lnTo>
                      <a:pt x="41487" y="1549"/>
                    </a:lnTo>
                    <a:cubicBezTo>
                      <a:pt x="41318" y="1281"/>
                      <a:pt x="41224" y="958"/>
                      <a:pt x="41224" y="620"/>
                    </a:cubicBezTo>
                    <a:cubicBezTo>
                      <a:pt x="41224" y="402"/>
                      <a:pt x="41264" y="194"/>
                      <a:pt x="41335" y="1"/>
                    </a:cubicBezTo>
                    <a:close/>
                  </a:path>
                </a:pathLst>
              </a:custGeom>
              <a:solidFill>
                <a:srgbClr val="9E00B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8"/>
              <p:cNvSpPr/>
              <p:nvPr/>
            </p:nvSpPr>
            <p:spPr>
              <a:xfrm>
                <a:off x="3344375" y="3656150"/>
                <a:ext cx="895050" cy="229850"/>
              </a:xfrm>
              <a:custGeom>
                <a:avLst/>
                <a:gdLst/>
                <a:ahLst/>
                <a:cxnLst/>
                <a:rect l="l" t="t" r="r" b="b"/>
                <a:pathLst>
                  <a:path w="35802" h="9194" extrusionOk="0">
                    <a:moveTo>
                      <a:pt x="24805" y="3834"/>
                    </a:moveTo>
                    <a:cubicBezTo>
                      <a:pt x="25869" y="3834"/>
                      <a:pt x="26731" y="4696"/>
                      <a:pt x="26731" y="5761"/>
                    </a:cubicBezTo>
                    <a:cubicBezTo>
                      <a:pt x="26731" y="6821"/>
                      <a:pt x="25869" y="7684"/>
                      <a:pt x="24805" y="7684"/>
                    </a:cubicBezTo>
                    <a:cubicBezTo>
                      <a:pt x="23744" y="7684"/>
                      <a:pt x="22881" y="6821"/>
                      <a:pt x="22881" y="5761"/>
                    </a:cubicBezTo>
                    <a:cubicBezTo>
                      <a:pt x="22881" y="4696"/>
                      <a:pt x="23744" y="3834"/>
                      <a:pt x="24805" y="3834"/>
                    </a:cubicBezTo>
                    <a:close/>
                    <a:moveTo>
                      <a:pt x="31531" y="3834"/>
                    </a:moveTo>
                    <a:cubicBezTo>
                      <a:pt x="32591" y="3834"/>
                      <a:pt x="33453" y="4696"/>
                      <a:pt x="33453" y="5761"/>
                    </a:cubicBezTo>
                    <a:cubicBezTo>
                      <a:pt x="33453" y="6821"/>
                      <a:pt x="32591" y="7684"/>
                      <a:pt x="31531" y="7684"/>
                    </a:cubicBezTo>
                    <a:cubicBezTo>
                      <a:pt x="30469" y="7684"/>
                      <a:pt x="29607" y="6821"/>
                      <a:pt x="29607" y="5761"/>
                    </a:cubicBezTo>
                    <a:cubicBezTo>
                      <a:pt x="29607" y="4696"/>
                      <a:pt x="30469" y="3834"/>
                      <a:pt x="31531" y="3834"/>
                    </a:cubicBezTo>
                    <a:close/>
                    <a:moveTo>
                      <a:pt x="1" y="0"/>
                    </a:moveTo>
                    <a:lnTo>
                      <a:pt x="1" y="7226"/>
                    </a:lnTo>
                    <a:cubicBezTo>
                      <a:pt x="1" y="8311"/>
                      <a:pt x="884" y="9194"/>
                      <a:pt x="1969" y="9194"/>
                    </a:cubicBezTo>
                    <a:lnTo>
                      <a:pt x="33833" y="9194"/>
                    </a:lnTo>
                    <a:cubicBezTo>
                      <a:pt x="34918" y="9194"/>
                      <a:pt x="35801" y="8311"/>
                      <a:pt x="35801" y="7226"/>
                    </a:cubicBezTo>
                    <a:lnTo>
                      <a:pt x="35801" y="0"/>
                    </a:ln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4041750" y="2119800"/>
                <a:ext cx="239650" cy="383025"/>
              </a:xfrm>
              <a:custGeom>
                <a:avLst/>
                <a:gdLst/>
                <a:ahLst/>
                <a:cxnLst/>
                <a:rect l="l" t="t" r="r" b="b"/>
                <a:pathLst>
                  <a:path w="9586" h="15321" extrusionOk="0">
                    <a:moveTo>
                      <a:pt x="1935" y="0"/>
                    </a:moveTo>
                    <a:lnTo>
                      <a:pt x="1935" y="1827"/>
                    </a:lnTo>
                    <a:cubicBezTo>
                      <a:pt x="5150" y="1836"/>
                      <a:pt x="7758" y="4448"/>
                      <a:pt x="7758" y="7662"/>
                    </a:cubicBezTo>
                    <a:cubicBezTo>
                      <a:pt x="7758" y="10877"/>
                      <a:pt x="5141" y="13498"/>
                      <a:pt x="1922" y="13498"/>
                    </a:cubicBezTo>
                    <a:cubicBezTo>
                      <a:pt x="1556" y="13498"/>
                      <a:pt x="1193" y="13464"/>
                      <a:pt x="846" y="13394"/>
                    </a:cubicBezTo>
                    <a:cubicBezTo>
                      <a:pt x="606" y="13968"/>
                      <a:pt x="322" y="14533"/>
                      <a:pt x="0" y="15074"/>
                    </a:cubicBezTo>
                    <a:cubicBezTo>
                      <a:pt x="610" y="15234"/>
                      <a:pt x="1258" y="15321"/>
                      <a:pt x="1922" y="15321"/>
                    </a:cubicBezTo>
                    <a:cubicBezTo>
                      <a:pt x="6149" y="15321"/>
                      <a:pt x="9585" y="11884"/>
                      <a:pt x="9585" y="7662"/>
                    </a:cubicBezTo>
                    <a:cubicBezTo>
                      <a:pt x="9585" y="3441"/>
                      <a:pt x="6157" y="9"/>
                      <a:pt x="1935"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4062875" y="2165475"/>
                <a:ext cx="172850" cy="291775"/>
              </a:xfrm>
              <a:custGeom>
                <a:avLst/>
                <a:gdLst/>
                <a:ahLst/>
                <a:cxnLst/>
                <a:rect l="l" t="t" r="r" b="b"/>
                <a:pathLst>
                  <a:path w="6914" h="11671" extrusionOk="0">
                    <a:moveTo>
                      <a:pt x="1090" y="0"/>
                    </a:moveTo>
                    <a:lnTo>
                      <a:pt x="1090" y="6294"/>
                    </a:lnTo>
                    <a:cubicBezTo>
                      <a:pt x="1090" y="8006"/>
                      <a:pt x="727" y="9842"/>
                      <a:pt x="1" y="11567"/>
                    </a:cubicBezTo>
                    <a:cubicBezTo>
                      <a:pt x="348" y="11637"/>
                      <a:pt x="711" y="11671"/>
                      <a:pt x="1077" y="11671"/>
                    </a:cubicBezTo>
                    <a:cubicBezTo>
                      <a:pt x="4296" y="11671"/>
                      <a:pt x="6913" y="9050"/>
                      <a:pt x="6913" y="5836"/>
                    </a:cubicBezTo>
                    <a:cubicBezTo>
                      <a:pt x="6913" y="2621"/>
                      <a:pt x="4305" y="9"/>
                      <a:pt x="1090" y="0"/>
                    </a:cubicBez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4093750" y="3164900"/>
                <a:ext cx="96150" cy="38825"/>
              </a:xfrm>
              <a:custGeom>
                <a:avLst/>
                <a:gdLst/>
                <a:ahLst/>
                <a:cxnLst/>
                <a:rect l="l" t="t" r="r" b="b"/>
                <a:pathLst>
                  <a:path w="3846" h="1553" extrusionOk="0">
                    <a:moveTo>
                      <a:pt x="0" y="0"/>
                    </a:moveTo>
                    <a:lnTo>
                      <a:pt x="0" y="945"/>
                    </a:lnTo>
                    <a:cubicBezTo>
                      <a:pt x="0" y="1280"/>
                      <a:pt x="858" y="1553"/>
                      <a:pt x="1922" y="1553"/>
                    </a:cubicBezTo>
                    <a:cubicBezTo>
                      <a:pt x="2984" y="1553"/>
                      <a:pt x="3846" y="1280"/>
                      <a:pt x="3846" y="945"/>
                    </a:cubicBezTo>
                    <a:lnTo>
                      <a:pt x="3846" y="0"/>
                    </a:lnTo>
                    <a:cubicBezTo>
                      <a:pt x="3846" y="334"/>
                      <a:pt x="2987" y="611"/>
                      <a:pt x="1928" y="611"/>
                    </a:cubicBezTo>
                    <a:cubicBezTo>
                      <a:pt x="1926" y="611"/>
                      <a:pt x="1924" y="611"/>
                      <a:pt x="1922" y="611"/>
                    </a:cubicBezTo>
                    <a:cubicBezTo>
                      <a:pt x="858" y="611"/>
                      <a:pt x="0" y="335"/>
                      <a:pt x="0" y="0"/>
                    </a:cubicBez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8"/>
              <p:cNvSpPr/>
              <p:nvPr/>
            </p:nvSpPr>
            <p:spPr>
              <a:xfrm>
                <a:off x="4093750" y="3149625"/>
                <a:ext cx="96150" cy="30550"/>
              </a:xfrm>
              <a:custGeom>
                <a:avLst/>
                <a:gdLst/>
                <a:ahLst/>
                <a:cxnLst/>
                <a:rect l="l" t="t" r="r" b="b"/>
                <a:pathLst>
                  <a:path w="3846" h="1222" extrusionOk="0">
                    <a:moveTo>
                      <a:pt x="1922" y="1"/>
                    </a:moveTo>
                    <a:cubicBezTo>
                      <a:pt x="860" y="1"/>
                      <a:pt x="0" y="274"/>
                      <a:pt x="0" y="611"/>
                    </a:cubicBezTo>
                    <a:cubicBezTo>
                      <a:pt x="0" y="949"/>
                      <a:pt x="860" y="1222"/>
                      <a:pt x="1922" y="1222"/>
                    </a:cubicBezTo>
                    <a:cubicBezTo>
                      <a:pt x="2985" y="1222"/>
                      <a:pt x="3846" y="949"/>
                      <a:pt x="3846" y="611"/>
                    </a:cubicBezTo>
                    <a:cubicBezTo>
                      <a:pt x="3846" y="274"/>
                      <a:pt x="2985" y="1"/>
                      <a:pt x="1922" y="1"/>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4084550" y="3751975"/>
                <a:ext cx="96150" cy="96275"/>
              </a:xfrm>
              <a:custGeom>
                <a:avLst/>
                <a:gdLst/>
                <a:ahLst/>
                <a:cxnLst/>
                <a:rect l="l" t="t" r="r" b="b"/>
                <a:pathLst>
                  <a:path w="3846" h="3851" extrusionOk="0">
                    <a:moveTo>
                      <a:pt x="1924" y="1198"/>
                    </a:moveTo>
                    <a:cubicBezTo>
                      <a:pt x="2328" y="1198"/>
                      <a:pt x="2654" y="1523"/>
                      <a:pt x="2654" y="1928"/>
                    </a:cubicBezTo>
                    <a:cubicBezTo>
                      <a:pt x="2654" y="2328"/>
                      <a:pt x="2328" y="2654"/>
                      <a:pt x="1924" y="2654"/>
                    </a:cubicBezTo>
                    <a:cubicBezTo>
                      <a:pt x="1519" y="2654"/>
                      <a:pt x="1193" y="2328"/>
                      <a:pt x="1193" y="1928"/>
                    </a:cubicBezTo>
                    <a:cubicBezTo>
                      <a:pt x="1193" y="1523"/>
                      <a:pt x="1519" y="1198"/>
                      <a:pt x="1924" y="1198"/>
                    </a:cubicBezTo>
                    <a:close/>
                    <a:moveTo>
                      <a:pt x="1924" y="1"/>
                    </a:moveTo>
                    <a:cubicBezTo>
                      <a:pt x="863" y="1"/>
                      <a:pt x="0" y="863"/>
                      <a:pt x="0" y="1928"/>
                    </a:cubicBezTo>
                    <a:cubicBezTo>
                      <a:pt x="0" y="2988"/>
                      <a:pt x="862" y="3851"/>
                      <a:pt x="1924" y="3851"/>
                    </a:cubicBezTo>
                    <a:cubicBezTo>
                      <a:pt x="2984" y="3851"/>
                      <a:pt x="3846" y="2988"/>
                      <a:pt x="3846" y="1928"/>
                    </a:cubicBezTo>
                    <a:cubicBezTo>
                      <a:pt x="3846" y="863"/>
                      <a:pt x="2984" y="1"/>
                      <a:pt x="1924" y="1"/>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4114350" y="3781900"/>
                <a:ext cx="36575" cy="36425"/>
              </a:xfrm>
              <a:custGeom>
                <a:avLst/>
                <a:gdLst/>
                <a:ahLst/>
                <a:cxnLst/>
                <a:rect l="l" t="t" r="r" b="b"/>
                <a:pathLst>
                  <a:path w="1463" h="1457" extrusionOk="0">
                    <a:moveTo>
                      <a:pt x="732" y="1"/>
                    </a:moveTo>
                    <a:cubicBezTo>
                      <a:pt x="327" y="1"/>
                      <a:pt x="1" y="326"/>
                      <a:pt x="1" y="731"/>
                    </a:cubicBezTo>
                    <a:cubicBezTo>
                      <a:pt x="1" y="1131"/>
                      <a:pt x="327" y="1457"/>
                      <a:pt x="732" y="1457"/>
                    </a:cubicBezTo>
                    <a:cubicBezTo>
                      <a:pt x="1136" y="1457"/>
                      <a:pt x="1462" y="1131"/>
                      <a:pt x="1462" y="731"/>
                    </a:cubicBezTo>
                    <a:cubicBezTo>
                      <a:pt x="1462" y="326"/>
                      <a:pt x="1136" y="1"/>
                      <a:pt x="732" y="1"/>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4001600" y="3102800"/>
                <a:ext cx="96275" cy="38800"/>
              </a:xfrm>
              <a:custGeom>
                <a:avLst/>
                <a:gdLst/>
                <a:ahLst/>
                <a:cxnLst/>
                <a:rect l="l" t="t" r="r" b="b"/>
                <a:pathLst>
                  <a:path w="3851" h="1552" extrusionOk="0">
                    <a:moveTo>
                      <a:pt x="1" y="0"/>
                    </a:moveTo>
                    <a:lnTo>
                      <a:pt x="1" y="941"/>
                    </a:lnTo>
                    <a:cubicBezTo>
                      <a:pt x="1" y="1280"/>
                      <a:pt x="863" y="1551"/>
                      <a:pt x="1928" y="1551"/>
                    </a:cubicBezTo>
                    <a:cubicBezTo>
                      <a:pt x="2989" y="1551"/>
                      <a:pt x="3851" y="1280"/>
                      <a:pt x="3851" y="941"/>
                    </a:cubicBezTo>
                    <a:lnTo>
                      <a:pt x="3851" y="0"/>
                    </a:lnTo>
                    <a:cubicBezTo>
                      <a:pt x="3851" y="335"/>
                      <a:pt x="2989" y="607"/>
                      <a:pt x="1928" y="607"/>
                    </a:cubicBezTo>
                    <a:cubicBezTo>
                      <a:pt x="863" y="607"/>
                      <a:pt x="1" y="335"/>
                      <a:pt x="1"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3476000" y="2089550"/>
                <a:ext cx="614125" cy="552975"/>
              </a:xfrm>
              <a:custGeom>
                <a:avLst/>
                <a:gdLst/>
                <a:ahLst/>
                <a:cxnLst/>
                <a:rect l="l" t="t" r="r" b="b"/>
                <a:pathLst>
                  <a:path w="24565" h="22119" extrusionOk="0">
                    <a:moveTo>
                      <a:pt x="12054" y="2121"/>
                    </a:moveTo>
                    <a:lnTo>
                      <a:pt x="15078" y="5885"/>
                    </a:lnTo>
                    <a:lnTo>
                      <a:pt x="19713" y="7251"/>
                    </a:lnTo>
                    <a:lnTo>
                      <a:pt x="17068" y="11295"/>
                    </a:lnTo>
                    <a:lnTo>
                      <a:pt x="17200" y="16122"/>
                    </a:lnTo>
                    <a:lnTo>
                      <a:pt x="12541" y="14856"/>
                    </a:lnTo>
                    <a:lnTo>
                      <a:pt x="7990" y="16474"/>
                    </a:lnTo>
                    <a:lnTo>
                      <a:pt x="7750" y="11649"/>
                    </a:lnTo>
                    <a:lnTo>
                      <a:pt x="4808" y="7820"/>
                    </a:lnTo>
                    <a:lnTo>
                      <a:pt x="9322" y="6108"/>
                    </a:lnTo>
                    <a:lnTo>
                      <a:pt x="12054" y="2121"/>
                    </a:lnTo>
                    <a:close/>
                    <a:moveTo>
                      <a:pt x="1" y="1"/>
                    </a:moveTo>
                    <a:lnTo>
                      <a:pt x="1" y="1210"/>
                    </a:lnTo>
                    <a:lnTo>
                      <a:pt x="1" y="3037"/>
                    </a:lnTo>
                    <a:lnTo>
                      <a:pt x="1" y="9330"/>
                    </a:lnTo>
                    <a:cubicBezTo>
                      <a:pt x="1" y="11039"/>
                      <a:pt x="360" y="12863"/>
                      <a:pt x="1083" y="14583"/>
                    </a:cubicBezTo>
                    <a:cubicBezTo>
                      <a:pt x="1317" y="15157"/>
                      <a:pt x="1598" y="15718"/>
                      <a:pt x="1920" y="16259"/>
                    </a:cubicBezTo>
                    <a:cubicBezTo>
                      <a:pt x="3323" y="18631"/>
                      <a:pt x="5501" y="20624"/>
                      <a:pt x="8469" y="21557"/>
                    </a:cubicBezTo>
                    <a:cubicBezTo>
                      <a:pt x="9620" y="21916"/>
                      <a:pt x="10895" y="22118"/>
                      <a:pt x="12285" y="22118"/>
                    </a:cubicBezTo>
                    <a:cubicBezTo>
                      <a:pt x="13601" y="22118"/>
                      <a:pt x="14811" y="21937"/>
                      <a:pt x="15913" y="21615"/>
                    </a:cubicBezTo>
                    <a:cubicBezTo>
                      <a:pt x="18966" y="20711"/>
                      <a:pt x="21198" y="18693"/>
                      <a:pt x="22630" y="16284"/>
                    </a:cubicBezTo>
                    <a:cubicBezTo>
                      <a:pt x="22952" y="15743"/>
                      <a:pt x="23236" y="15178"/>
                      <a:pt x="23476" y="14604"/>
                    </a:cubicBezTo>
                    <a:cubicBezTo>
                      <a:pt x="24202" y="12879"/>
                      <a:pt x="24565" y="11043"/>
                      <a:pt x="24565" y="9331"/>
                    </a:cubicBezTo>
                    <a:lnTo>
                      <a:pt x="24565" y="3037"/>
                    </a:lnTo>
                    <a:lnTo>
                      <a:pt x="24565" y="1210"/>
                    </a:lnTo>
                    <a:lnTo>
                      <a:pt x="24565" y="1"/>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3526650" y="2044275"/>
                <a:ext cx="563475" cy="45300"/>
              </a:xfrm>
              <a:custGeom>
                <a:avLst/>
                <a:gdLst/>
                <a:ahLst/>
                <a:cxnLst/>
                <a:rect l="l" t="t" r="r" b="b"/>
                <a:pathLst>
                  <a:path w="22539" h="1812" extrusionOk="0">
                    <a:moveTo>
                      <a:pt x="1" y="0"/>
                    </a:moveTo>
                    <a:cubicBezTo>
                      <a:pt x="17" y="602"/>
                      <a:pt x="30" y="1206"/>
                      <a:pt x="42" y="1812"/>
                    </a:cubicBezTo>
                    <a:lnTo>
                      <a:pt x="22539" y="1812"/>
                    </a:lnTo>
                    <a:lnTo>
                      <a:pt x="22539" y="0"/>
                    </a:ln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3476000" y="1988050"/>
                <a:ext cx="614125" cy="56250"/>
              </a:xfrm>
              <a:custGeom>
                <a:avLst/>
                <a:gdLst/>
                <a:ahLst/>
                <a:cxnLst/>
                <a:rect l="l" t="t" r="r" b="b"/>
                <a:pathLst>
                  <a:path w="24565" h="2250" extrusionOk="0">
                    <a:moveTo>
                      <a:pt x="1747" y="1"/>
                    </a:moveTo>
                    <a:cubicBezTo>
                      <a:pt x="785" y="1"/>
                      <a:pt x="1" y="780"/>
                      <a:pt x="1" y="1742"/>
                    </a:cubicBezTo>
                    <a:lnTo>
                      <a:pt x="1" y="2249"/>
                    </a:lnTo>
                    <a:lnTo>
                      <a:pt x="24565" y="2249"/>
                    </a:lnTo>
                    <a:lnTo>
                      <a:pt x="24565" y="1317"/>
                    </a:lnTo>
                    <a:cubicBezTo>
                      <a:pt x="24565" y="590"/>
                      <a:pt x="23975" y="1"/>
                      <a:pt x="23249"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8"/>
              <p:cNvSpPr/>
              <p:nvPr/>
            </p:nvSpPr>
            <p:spPr>
              <a:xfrm>
                <a:off x="4001600" y="3087525"/>
                <a:ext cx="96275" cy="30450"/>
              </a:xfrm>
              <a:custGeom>
                <a:avLst/>
                <a:gdLst/>
                <a:ahLst/>
                <a:cxnLst/>
                <a:rect l="l" t="t" r="r" b="b"/>
                <a:pathLst>
                  <a:path w="3851" h="1218" extrusionOk="0">
                    <a:moveTo>
                      <a:pt x="1928" y="1"/>
                    </a:moveTo>
                    <a:cubicBezTo>
                      <a:pt x="863" y="1"/>
                      <a:pt x="1" y="273"/>
                      <a:pt x="1" y="611"/>
                    </a:cubicBezTo>
                    <a:cubicBezTo>
                      <a:pt x="1" y="946"/>
                      <a:pt x="863" y="1217"/>
                      <a:pt x="1928" y="1217"/>
                    </a:cubicBezTo>
                    <a:cubicBezTo>
                      <a:pt x="2989" y="1217"/>
                      <a:pt x="3851" y="946"/>
                      <a:pt x="3851" y="611"/>
                    </a:cubicBezTo>
                    <a:cubicBezTo>
                      <a:pt x="3851" y="273"/>
                      <a:pt x="2989" y="1"/>
                      <a:pt x="1928"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3916400" y="3751975"/>
                <a:ext cx="96275" cy="96275"/>
              </a:xfrm>
              <a:custGeom>
                <a:avLst/>
                <a:gdLst/>
                <a:ahLst/>
                <a:cxnLst/>
                <a:rect l="l" t="t" r="r" b="b"/>
                <a:pathLst>
                  <a:path w="3851" h="3851" extrusionOk="0">
                    <a:moveTo>
                      <a:pt x="1924" y="1198"/>
                    </a:moveTo>
                    <a:cubicBezTo>
                      <a:pt x="2328" y="1198"/>
                      <a:pt x="2653" y="1523"/>
                      <a:pt x="2653" y="1928"/>
                    </a:cubicBezTo>
                    <a:cubicBezTo>
                      <a:pt x="2653" y="2328"/>
                      <a:pt x="2328" y="2654"/>
                      <a:pt x="1924" y="2654"/>
                    </a:cubicBezTo>
                    <a:cubicBezTo>
                      <a:pt x="1524" y="2654"/>
                      <a:pt x="1197" y="2328"/>
                      <a:pt x="1197" y="1928"/>
                    </a:cubicBezTo>
                    <a:cubicBezTo>
                      <a:pt x="1197" y="1523"/>
                      <a:pt x="1523" y="1198"/>
                      <a:pt x="1924" y="1198"/>
                    </a:cubicBezTo>
                    <a:close/>
                    <a:moveTo>
                      <a:pt x="1924" y="1"/>
                    </a:moveTo>
                    <a:cubicBezTo>
                      <a:pt x="863" y="1"/>
                      <a:pt x="0" y="863"/>
                      <a:pt x="0" y="1928"/>
                    </a:cubicBezTo>
                    <a:cubicBezTo>
                      <a:pt x="0" y="2988"/>
                      <a:pt x="863" y="3851"/>
                      <a:pt x="1924" y="3851"/>
                    </a:cubicBezTo>
                    <a:cubicBezTo>
                      <a:pt x="2988" y="3851"/>
                      <a:pt x="3850" y="2988"/>
                      <a:pt x="3850" y="1928"/>
                    </a:cubicBezTo>
                    <a:cubicBezTo>
                      <a:pt x="3850" y="863"/>
                      <a:pt x="2988" y="1"/>
                      <a:pt x="1924" y="1"/>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3583800" y="4150300"/>
                <a:ext cx="416175" cy="446175"/>
              </a:xfrm>
              <a:custGeom>
                <a:avLst/>
                <a:gdLst/>
                <a:ahLst/>
                <a:cxnLst/>
                <a:rect l="l" t="t" r="r" b="b"/>
                <a:pathLst>
                  <a:path w="16647" h="17847" extrusionOk="0">
                    <a:moveTo>
                      <a:pt x="12752" y="2360"/>
                    </a:moveTo>
                    <a:cubicBezTo>
                      <a:pt x="13816" y="2360"/>
                      <a:pt x="14678" y="3222"/>
                      <a:pt x="14678" y="4288"/>
                    </a:cubicBezTo>
                    <a:cubicBezTo>
                      <a:pt x="14678" y="5348"/>
                      <a:pt x="13816" y="6210"/>
                      <a:pt x="12752" y="6210"/>
                    </a:cubicBezTo>
                    <a:cubicBezTo>
                      <a:pt x="11691" y="6210"/>
                      <a:pt x="10828" y="5348"/>
                      <a:pt x="10828" y="4288"/>
                    </a:cubicBezTo>
                    <a:cubicBezTo>
                      <a:pt x="10828" y="3222"/>
                      <a:pt x="11691" y="2360"/>
                      <a:pt x="12752" y="2360"/>
                    </a:cubicBezTo>
                    <a:close/>
                    <a:moveTo>
                      <a:pt x="13308" y="8471"/>
                    </a:moveTo>
                    <a:cubicBezTo>
                      <a:pt x="13771" y="8471"/>
                      <a:pt x="14151" y="8847"/>
                      <a:pt x="14151" y="9313"/>
                    </a:cubicBezTo>
                    <a:lnTo>
                      <a:pt x="14151" y="9334"/>
                    </a:lnTo>
                    <a:cubicBezTo>
                      <a:pt x="14151" y="9796"/>
                      <a:pt x="13771" y="10175"/>
                      <a:pt x="13308" y="10175"/>
                    </a:cubicBezTo>
                    <a:lnTo>
                      <a:pt x="3339" y="10175"/>
                    </a:lnTo>
                    <a:cubicBezTo>
                      <a:pt x="2878" y="10175"/>
                      <a:pt x="2497" y="9796"/>
                      <a:pt x="2497" y="9334"/>
                    </a:cubicBezTo>
                    <a:lnTo>
                      <a:pt x="2497" y="9313"/>
                    </a:lnTo>
                    <a:cubicBezTo>
                      <a:pt x="2497" y="8847"/>
                      <a:pt x="2877" y="8471"/>
                      <a:pt x="3339" y="8471"/>
                    </a:cubicBezTo>
                    <a:close/>
                    <a:moveTo>
                      <a:pt x="13308" y="11343"/>
                    </a:moveTo>
                    <a:cubicBezTo>
                      <a:pt x="13771" y="11343"/>
                      <a:pt x="14151" y="11719"/>
                      <a:pt x="14151" y="12186"/>
                    </a:cubicBezTo>
                    <a:lnTo>
                      <a:pt x="14151" y="12205"/>
                    </a:lnTo>
                    <a:cubicBezTo>
                      <a:pt x="14151" y="12672"/>
                      <a:pt x="13771" y="13048"/>
                      <a:pt x="13308" y="13048"/>
                    </a:cubicBezTo>
                    <a:lnTo>
                      <a:pt x="3339" y="13048"/>
                    </a:lnTo>
                    <a:cubicBezTo>
                      <a:pt x="2878" y="13048"/>
                      <a:pt x="2497" y="12672"/>
                      <a:pt x="2497" y="12205"/>
                    </a:cubicBezTo>
                    <a:lnTo>
                      <a:pt x="2497" y="12186"/>
                    </a:lnTo>
                    <a:cubicBezTo>
                      <a:pt x="2497" y="11719"/>
                      <a:pt x="2877" y="11343"/>
                      <a:pt x="3339" y="11343"/>
                    </a:cubicBezTo>
                    <a:close/>
                    <a:moveTo>
                      <a:pt x="13308" y="14216"/>
                    </a:moveTo>
                    <a:cubicBezTo>
                      <a:pt x="13771" y="14216"/>
                      <a:pt x="14151" y="14595"/>
                      <a:pt x="14151" y="15061"/>
                    </a:cubicBezTo>
                    <a:lnTo>
                      <a:pt x="14151" y="15078"/>
                    </a:lnTo>
                    <a:cubicBezTo>
                      <a:pt x="14151" y="15544"/>
                      <a:pt x="13771" y="15924"/>
                      <a:pt x="13308" y="15924"/>
                    </a:cubicBezTo>
                    <a:lnTo>
                      <a:pt x="3339" y="15924"/>
                    </a:lnTo>
                    <a:cubicBezTo>
                      <a:pt x="2878" y="15924"/>
                      <a:pt x="2497" y="15544"/>
                      <a:pt x="2497" y="15078"/>
                    </a:cubicBezTo>
                    <a:lnTo>
                      <a:pt x="2497" y="15061"/>
                    </a:lnTo>
                    <a:cubicBezTo>
                      <a:pt x="2497" y="14595"/>
                      <a:pt x="2877" y="14216"/>
                      <a:pt x="3339" y="14216"/>
                    </a:cubicBezTo>
                    <a:close/>
                    <a:moveTo>
                      <a:pt x="1775" y="0"/>
                    </a:moveTo>
                    <a:cubicBezTo>
                      <a:pt x="794" y="0"/>
                      <a:pt x="1" y="792"/>
                      <a:pt x="1" y="1775"/>
                    </a:cubicBezTo>
                    <a:lnTo>
                      <a:pt x="1" y="16072"/>
                    </a:lnTo>
                    <a:cubicBezTo>
                      <a:pt x="1" y="17054"/>
                      <a:pt x="794" y="17846"/>
                      <a:pt x="1775" y="17846"/>
                    </a:cubicBezTo>
                    <a:lnTo>
                      <a:pt x="14872" y="17846"/>
                    </a:lnTo>
                    <a:cubicBezTo>
                      <a:pt x="15855" y="17846"/>
                      <a:pt x="16646" y="17054"/>
                      <a:pt x="16646" y="16072"/>
                    </a:cubicBezTo>
                    <a:lnTo>
                      <a:pt x="16646" y="1775"/>
                    </a:lnTo>
                    <a:cubicBezTo>
                      <a:pt x="16646" y="792"/>
                      <a:pt x="15855" y="0"/>
                      <a:pt x="14872" y="0"/>
                    </a:cubicBez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3596200" y="2142600"/>
                <a:ext cx="372625" cy="358800"/>
              </a:xfrm>
              <a:custGeom>
                <a:avLst/>
                <a:gdLst/>
                <a:ahLst/>
                <a:cxnLst/>
                <a:rect l="l" t="t" r="r" b="b"/>
                <a:pathLst>
                  <a:path w="14905" h="14352" extrusionOk="0">
                    <a:moveTo>
                      <a:pt x="7325" y="2043"/>
                    </a:moveTo>
                    <a:lnTo>
                      <a:pt x="9561" y="4823"/>
                    </a:lnTo>
                    <a:lnTo>
                      <a:pt x="12987" y="5835"/>
                    </a:lnTo>
                    <a:lnTo>
                      <a:pt x="11030" y="8822"/>
                    </a:lnTo>
                    <a:lnTo>
                      <a:pt x="11129" y="12396"/>
                    </a:lnTo>
                    <a:lnTo>
                      <a:pt x="7684" y="11459"/>
                    </a:lnTo>
                    <a:lnTo>
                      <a:pt x="4317" y="12656"/>
                    </a:lnTo>
                    <a:lnTo>
                      <a:pt x="4143" y="9086"/>
                    </a:lnTo>
                    <a:lnTo>
                      <a:pt x="1964" y="6256"/>
                    </a:lnTo>
                    <a:lnTo>
                      <a:pt x="5303" y="4989"/>
                    </a:lnTo>
                    <a:lnTo>
                      <a:pt x="7325" y="2043"/>
                    </a:lnTo>
                    <a:close/>
                    <a:moveTo>
                      <a:pt x="7246" y="0"/>
                    </a:moveTo>
                    <a:lnTo>
                      <a:pt x="4514" y="3986"/>
                    </a:lnTo>
                    <a:lnTo>
                      <a:pt x="0" y="5698"/>
                    </a:lnTo>
                    <a:lnTo>
                      <a:pt x="2942" y="9527"/>
                    </a:lnTo>
                    <a:lnTo>
                      <a:pt x="3182" y="14352"/>
                    </a:lnTo>
                    <a:lnTo>
                      <a:pt x="7733" y="12734"/>
                    </a:lnTo>
                    <a:lnTo>
                      <a:pt x="12392" y="14001"/>
                    </a:lnTo>
                    <a:lnTo>
                      <a:pt x="12260" y="9173"/>
                    </a:lnTo>
                    <a:lnTo>
                      <a:pt x="14905" y="5129"/>
                    </a:lnTo>
                    <a:lnTo>
                      <a:pt x="10270" y="3763"/>
                    </a:lnTo>
                    <a:lnTo>
                      <a:pt x="7246" y="0"/>
                    </a:lnTo>
                    <a:close/>
                  </a:path>
                </a:pathLst>
              </a:custGeom>
              <a:solidFill>
                <a:srgbClr val="B90CCA"/>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3946325" y="3781900"/>
                <a:ext cx="36425" cy="36425"/>
              </a:xfrm>
              <a:custGeom>
                <a:avLst/>
                <a:gdLst/>
                <a:ahLst/>
                <a:cxnLst/>
                <a:rect l="l" t="t" r="r" b="b"/>
                <a:pathLst>
                  <a:path w="1457" h="1457" extrusionOk="0">
                    <a:moveTo>
                      <a:pt x="727" y="1"/>
                    </a:moveTo>
                    <a:cubicBezTo>
                      <a:pt x="327" y="1"/>
                      <a:pt x="0" y="326"/>
                      <a:pt x="0" y="731"/>
                    </a:cubicBezTo>
                    <a:cubicBezTo>
                      <a:pt x="0" y="1131"/>
                      <a:pt x="326" y="1457"/>
                      <a:pt x="727" y="1457"/>
                    </a:cubicBezTo>
                    <a:cubicBezTo>
                      <a:pt x="1131" y="1457"/>
                      <a:pt x="1456" y="1131"/>
                      <a:pt x="1456" y="731"/>
                    </a:cubicBezTo>
                    <a:cubicBezTo>
                      <a:pt x="1456" y="326"/>
                      <a:pt x="1131" y="1"/>
                      <a:pt x="727" y="1"/>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3864800" y="3153025"/>
                <a:ext cx="96275" cy="38950"/>
              </a:xfrm>
              <a:custGeom>
                <a:avLst/>
                <a:gdLst/>
                <a:ahLst/>
                <a:cxnLst/>
                <a:rect l="l" t="t" r="r" b="b"/>
                <a:pathLst>
                  <a:path w="3851" h="1558" extrusionOk="0">
                    <a:moveTo>
                      <a:pt x="1" y="1"/>
                    </a:moveTo>
                    <a:lnTo>
                      <a:pt x="1" y="946"/>
                    </a:lnTo>
                    <a:cubicBezTo>
                      <a:pt x="1" y="1285"/>
                      <a:pt x="863" y="1557"/>
                      <a:pt x="1924" y="1557"/>
                    </a:cubicBezTo>
                    <a:cubicBezTo>
                      <a:pt x="2989" y="1557"/>
                      <a:pt x="3851" y="1285"/>
                      <a:pt x="3851" y="946"/>
                    </a:cubicBezTo>
                    <a:lnTo>
                      <a:pt x="3851" y="1"/>
                    </a:lnTo>
                    <a:cubicBezTo>
                      <a:pt x="3851" y="339"/>
                      <a:pt x="2989" y="612"/>
                      <a:pt x="1924" y="612"/>
                    </a:cubicBezTo>
                    <a:cubicBezTo>
                      <a:pt x="863" y="612"/>
                      <a:pt x="1" y="339"/>
                      <a:pt x="1" y="1"/>
                    </a:cubicBez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3864800" y="3137875"/>
                <a:ext cx="96275" cy="30425"/>
              </a:xfrm>
              <a:custGeom>
                <a:avLst/>
                <a:gdLst/>
                <a:ahLst/>
                <a:cxnLst/>
                <a:rect l="l" t="t" r="r" b="b"/>
                <a:pathLst>
                  <a:path w="3851" h="1217" extrusionOk="0">
                    <a:moveTo>
                      <a:pt x="1924" y="0"/>
                    </a:moveTo>
                    <a:cubicBezTo>
                      <a:pt x="864" y="0"/>
                      <a:pt x="1" y="273"/>
                      <a:pt x="1" y="607"/>
                    </a:cubicBezTo>
                    <a:cubicBezTo>
                      <a:pt x="1" y="945"/>
                      <a:pt x="864" y="1217"/>
                      <a:pt x="1924" y="1217"/>
                    </a:cubicBezTo>
                    <a:cubicBezTo>
                      <a:pt x="2989" y="1217"/>
                      <a:pt x="3851" y="945"/>
                      <a:pt x="3851" y="607"/>
                    </a:cubicBezTo>
                    <a:cubicBezTo>
                      <a:pt x="3851" y="273"/>
                      <a:pt x="2989" y="0"/>
                      <a:pt x="1924" y="0"/>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3617325" y="2752250"/>
                <a:ext cx="326950" cy="100100"/>
              </a:xfrm>
              <a:custGeom>
                <a:avLst/>
                <a:gdLst/>
                <a:ahLst/>
                <a:cxnLst/>
                <a:rect l="l" t="t" r="r" b="b"/>
                <a:pathLst>
                  <a:path w="13078" h="4004" extrusionOk="0">
                    <a:moveTo>
                      <a:pt x="1082" y="0"/>
                    </a:moveTo>
                    <a:cubicBezTo>
                      <a:pt x="484" y="0"/>
                      <a:pt x="1" y="487"/>
                      <a:pt x="1" y="1086"/>
                    </a:cubicBezTo>
                    <a:lnTo>
                      <a:pt x="1" y="2918"/>
                    </a:lnTo>
                    <a:cubicBezTo>
                      <a:pt x="1" y="3517"/>
                      <a:pt x="484" y="4004"/>
                      <a:pt x="1082" y="4004"/>
                    </a:cubicBezTo>
                    <a:lnTo>
                      <a:pt x="11992" y="4004"/>
                    </a:lnTo>
                    <a:cubicBezTo>
                      <a:pt x="12590" y="4004"/>
                      <a:pt x="13077" y="3517"/>
                      <a:pt x="13077" y="2918"/>
                    </a:cubicBezTo>
                    <a:lnTo>
                      <a:pt x="13077" y="1086"/>
                    </a:lnTo>
                    <a:cubicBezTo>
                      <a:pt x="13077" y="487"/>
                      <a:pt x="12590" y="0"/>
                      <a:pt x="11992"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3854500" y="4209300"/>
                <a:ext cx="96275" cy="96275"/>
              </a:xfrm>
              <a:custGeom>
                <a:avLst/>
                <a:gdLst/>
                <a:ahLst/>
                <a:cxnLst/>
                <a:rect l="l" t="t" r="r" b="b"/>
                <a:pathLst>
                  <a:path w="3851" h="3851" extrusionOk="0">
                    <a:moveTo>
                      <a:pt x="1924" y="1197"/>
                    </a:moveTo>
                    <a:cubicBezTo>
                      <a:pt x="2328" y="1197"/>
                      <a:pt x="2653" y="1522"/>
                      <a:pt x="2653" y="1928"/>
                    </a:cubicBezTo>
                    <a:cubicBezTo>
                      <a:pt x="2653" y="2328"/>
                      <a:pt x="2328" y="2653"/>
                      <a:pt x="1924" y="2653"/>
                    </a:cubicBezTo>
                    <a:cubicBezTo>
                      <a:pt x="1524" y="2653"/>
                      <a:pt x="1197" y="2328"/>
                      <a:pt x="1197" y="1928"/>
                    </a:cubicBezTo>
                    <a:cubicBezTo>
                      <a:pt x="1197" y="1522"/>
                      <a:pt x="1523" y="1197"/>
                      <a:pt x="1924" y="1197"/>
                    </a:cubicBezTo>
                    <a:close/>
                    <a:moveTo>
                      <a:pt x="1924" y="0"/>
                    </a:moveTo>
                    <a:cubicBezTo>
                      <a:pt x="863" y="0"/>
                      <a:pt x="0" y="862"/>
                      <a:pt x="0" y="1928"/>
                    </a:cubicBezTo>
                    <a:cubicBezTo>
                      <a:pt x="0" y="2988"/>
                      <a:pt x="863" y="3850"/>
                      <a:pt x="1924" y="3850"/>
                    </a:cubicBezTo>
                    <a:cubicBezTo>
                      <a:pt x="2988" y="3850"/>
                      <a:pt x="3850" y="2988"/>
                      <a:pt x="3850" y="1928"/>
                    </a:cubicBezTo>
                    <a:cubicBezTo>
                      <a:pt x="3850" y="862"/>
                      <a:pt x="2988" y="0"/>
                      <a:pt x="1924" y="0"/>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3617325" y="2712350"/>
                <a:ext cx="326950" cy="39950"/>
              </a:xfrm>
              <a:custGeom>
                <a:avLst/>
                <a:gdLst/>
                <a:ahLst/>
                <a:cxnLst/>
                <a:rect l="l" t="t" r="r" b="b"/>
                <a:pathLst>
                  <a:path w="13078" h="1598" extrusionOk="0">
                    <a:moveTo>
                      <a:pt x="798" y="0"/>
                    </a:moveTo>
                    <a:cubicBezTo>
                      <a:pt x="579" y="0"/>
                      <a:pt x="377" y="91"/>
                      <a:pt x="232" y="236"/>
                    </a:cubicBezTo>
                    <a:cubicBezTo>
                      <a:pt x="92" y="380"/>
                      <a:pt x="1" y="582"/>
                      <a:pt x="1" y="800"/>
                    </a:cubicBezTo>
                    <a:cubicBezTo>
                      <a:pt x="1" y="1242"/>
                      <a:pt x="356" y="1597"/>
                      <a:pt x="798" y="1597"/>
                    </a:cubicBezTo>
                    <a:lnTo>
                      <a:pt x="12277" y="1597"/>
                    </a:lnTo>
                    <a:cubicBezTo>
                      <a:pt x="12496" y="1597"/>
                      <a:pt x="12698" y="1506"/>
                      <a:pt x="12842" y="1366"/>
                    </a:cubicBezTo>
                    <a:cubicBezTo>
                      <a:pt x="12987" y="1221"/>
                      <a:pt x="13077" y="1019"/>
                      <a:pt x="13077" y="800"/>
                    </a:cubicBezTo>
                    <a:cubicBezTo>
                      <a:pt x="13077" y="359"/>
                      <a:pt x="12719" y="0"/>
                      <a:pt x="12277" y="0"/>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3646225" y="4505675"/>
                <a:ext cx="291350" cy="42725"/>
              </a:xfrm>
              <a:custGeom>
                <a:avLst/>
                <a:gdLst/>
                <a:ahLst/>
                <a:cxnLst/>
                <a:rect l="l" t="t" r="r" b="b"/>
                <a:pathLst>
                  <a:path w="11654" h="1709" extrusionOk="0">
                    <a:moveTo>
                      <a:pt x="842" y="1"/>
                    </a:moveTo>
                    <a:cubicBezTo>
                      <a:pt x="381" y="1"/>
                      <a:pt x="0" y="380"/>
                      <a:pt x="0" y="846"/>
                    </a:cubicBezTo>
                    <a:lnTo>
                      <a:pt x="0" y="863"/>
                    </a:lnTo>
                    <a:cubicBezTo>
                      <a:pt x="0" y="1329"/>
                      <a:pt x="380" y="1709"/>
                      <a:pt x="842" y="1709"/>
                    </a:cubicBezTo>
                    <a:lnTo>
                      <a:pt x="10811" y="1709"/>
                    </a:lnTo>
                    <a:cubicBezTo>
                      <a:pt x="11274" y="1709"/>
                      <a:pt x="11654" y="1329"/>
                      <a:pt x="11654" y="863"/>
                    </a:cubicBezTo>
                    <a:lnTo>
                      <a:pt x="11654" y="846"/>
                    </a:lnTo>
                    <a:cubicBezTo>
                      <a:pt x="11654" y="380"/>
                      <a:pt x="11274" y="1"/>
                      <a:pt x="10811" y="1"/>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3646225" y="4433875"/>
                <a:ext cx="291350" cy="42625"/>
              </a:xfrm>
              <a:custGeom>
                <a:avLst/>
                <a:gdLst/>
                <a:ahLst/>
                <a:cxnLst/>
                <a:rect l="l" t="t" r="r" b="b"/>
                <a:pathLst>
                  <a:path w="11654" h="1705" extrusionOk="0">
                    <a:moveTo>
                      <a:pt x="842" y="0"/>
                    </a:moveTo>
                    <a:cubicBezTo>
                      <a:pt x="381" y="0"/>
                      <a:pt x="0" y="376"/>
                      <a:pt x="0" y="843"/>
                    </a:cubicBezTo>
                    <a:lnTo>
                      <a:pt x="0" y="862"/>
                    </a:lnTo>
                    <a:cubicBezTo>
                      <a:pt x="0" y="1329"/>
                      <a:pt x="380" y="1705"/>
                      <a:pt x="842" y="1705"/>
                    </a:cubicBezTo>
                    <a:lnTo>
                      <a:pt x="10811" y="1705"/>
                    </a:lnTo>
                    <a:cubicBezTo>
                      <a:pt x="11274" y="1705"/>
                      <a:pt x="11654" y="1329"/>
                      <a:pt x="11654" y="862"/>
                    </a:cubicBezTo>
                    <a:lnTo>
                      <a:pt x="11654" y="843"/>
                    </a:lnTo>
                    <a:cubicBezTo>
                      <a:pt x="11654" y="376"/>
                      <a:pt x="11274" y="0"/>
                      <a:pt x="10811" y="0"/>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3646225" y="4362075"/>
                <a:ext cx="291350" cy="42625"/>
              </a:xfrm>
              <a:custGeom>
                <a:avLst/>
                <a:gdLst/>
                <a:ahLst/>
                <a:cxnLst/>
                <a:rect l="l" t="t" r="r" b="b"/>
                <a:pathLst>
                  <a:path w="11654" h="1705" extrusionOk="0">
                    <a:moveTo>
                      <a:pt x="842" y="0"/>
                    </a:moveTo>
                    <a:cubicBezTo>
                      <a:pt x="381" y="0"/>
                      <a:pt x="0" y="376"/>
                      <a:pt x="0" y="842"/>
                    </a:cubicBezTo>
                    <a:lnTo>
                      <a:pt x="0" y="863"/>
                    </a:lnTo>
                    <a:cubicBezTo>
                      <a:pt x="0" y="1325"/>
                      <a:pt x="380" y="1704"/>
                      <a:pt x="842" y="1704"/>
                    </a:cubicBezTo>
                    <a:lnTo>
                      <a:pt x="10811" y="1704"/>
                    </a:lnTo>
                    <a:cubicBezTo>
                      <a:pt x="11274" y="1704"/>
                      <a:pt x="11654" y="1325"/>
                      <a:pt x="11654" y="863"/>
                    </a:cubicBezTo>
                    <a:lnTo>
                      <a:pt x="11654" y="842"/>
                    </a:lnTo>
                    <a:cubicBezTo>
                      <a:pt x="11654" y="376"/>
                      <a:pt x="11274" y="0"/>
                      <a:pt x="10811" y="0"/>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8"/>
              <p:cNvSpPr/>
              <p:nvPr/>
            </p:nvSpPr>
            <p:spPr>
              <a:xfrm>
                <a:off x="3645300" y="2193625"/>
                <a:ext cx="275550" cy="265375"/>
              </a:xfrm>
              <a:custGeom>
                <a:avLst/>
                <a:gdLst/>
                <a:ahLst/>
                <a:cxnLst/>
                <a:rect l="l" t="t" r="r" b="b"/>
                <a:pathLst>
                  <a:path w="11022" h="10615" extrusionOk="0">
                    <a:moveTo>
                      <a:pt x="5361" y="1"/>
                    </a:moveTo>
                    <a:lnTo>
                      <a:pt x="3339" y="2947"/>
                    </a:lnTo>
                    <a:lnTo>
                      <a:pt x="0" y="4215"/>
                    </a:lnTo>
                    <a:lnTo>
                      <a:pt x="2179" y="7045"/>
                    </a:lnTo>
                    <a:lnTo>
                      <a:pt x="2353" y="10614"/>
                    </a:lnTo>
                    <a:lnTo>
                      <a:pt x="5720" y="9418"/>
                    </a:lnTo>
                    <a:lnTo>
                      <a:pt x="9165" y="10355"/>
                    </a:lnTo>
                    <a:lnTo>
                      <a:pt x="9066" y="6781"/>
                    </a:lnTo>
                    <a:lnTo>
                      <a:pt x="11021" y="3794"/>
                    </a:lnTo>
                    <a:lnTo>
                      <a:pt x="7597" y="2782"/>
                    </a:lnTo>
                    <a:lnTo>
                      <a:pt x="5361" y="1"/>
                    </a:ln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8"/>
              <p:cNvSpPr/>
              <p:nvPr/>
            </p:nvSpPr>
            <p:spPr>
              <a:xfrm>
                <a:off x="3884425" y="4239225"/>
                <a:ext cx="36425" cy="36425"/>
              </a:xfrm>
              <a:custGeom>
                <a:avLst/>
                <a:gdLst/>
                <a:ahLst/>
                <a:cxnLst/>
                <a:rect l="l" t="t" r="r" b="b"/>
                <a:pathLst>
                  <a:path w="1457" h="1457" extrusionOk="0">
                    <a:moveTo>
                      <a:pt x="727" y="0"/>
                    </a:moveTo>
                    <a:cubicBezTo>
                      <a:pt x="326" y="0"/>
                      <a:pt x="0" y="325"/>
                      <a:pt x="0" y="731"/>
                    </a:cubicBezTo>
                    <a:cubicBezTo>
                      <a:pt x="0" y="1131"/>
                      <a:pt x="326" y="1456"/>
                      <a:pt x="727" y="1456"/>
                    </a:cubicBezTo>
                    <a:cubicBezTo>
                      <a:pt x="1131" y="1456"/>
                      <a:pt x="1456" y="1131"/>
                      <a:pt x="1456" y="731"/>
                    </a:cubicBezTo>
                    <a:cubicBezTo>
                      <a:pt x="1456" y="325"/>
                      <a:pt x="1131" y="0"/>
                      <a:pt x="727" y="0"/>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8"/>
              <p:cNvSpPr/>
              <p:nvPr/>
            </p:nvSpPr>
            <p:spPr>
              <a:xfrm>
                <a:off x="3687700" y="2628450"/>
                <a:ext cx="186125" cy="83900"/>
              </a:xfrm>
              <a:custGeom>
                <a:avLst/>
                <a:gdLst/>
                <a:ahLst/>
                <a:cxnLst/>
                <a:rect l="l" t="t" r="r" b="b"/>
                <a:pathLst>
                  <a:path w="7445" h="3356" extrusionOk="0">
                    <a:moveTo>
                      <a:pt x="1" y="1"/>
                    </a:moveTo>
                    <a:lnTo>
                      <a:pt x="1" y="3355"/>
                    </a:lnTo>
                    <a:lnTo>
                      <a:pt x="7445" y="3355"/>
                    </a:lnTo>
                    <a:lnTo>
                      <a:pt x="7445" y="59"/>
                    </a:lnTo>
                    <a:cubicBezTo>
                      <a:pt x="6343" y="381"/>
                      <a:pt x="5133" y="562"/>
                      <a:pt x="3817" y="562"/>
                    </a:cubicBezTo>
                    <a:cubicBezTo>
                      <a:pt x="2427" y="562"/>
                      <a:pt x="1152" y="360"/>
                      <a:pt x="1"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8"/>
              <p:cNvSpPr/>
              <p:nvPr/>
            </p:nvSpPr>
            <p:spPr>
              <a:xfrm>
                <a:off x="3622700" y="3153025"/>
                <a:ext cx="96275" cy="38950"/>
              </a:xfrm>
              <a:custGeom>
                <a:avLst/>
                <a:gdLst/>
                <a:ahLst/>
                <a:cxnLst/>
                <a:rect l="l" t="t" r="r" b="b"/>
                <a:pathLst>
                  <a:path w="3851" h="1558" extrusionOk="0">
                    <a:moveTo>
                      <a:pt x="0" y="1"/>
                    </a:moveTo>
                    <a:lnTo>
                      <a:pt x="0" y="946"/>
                    </a:lnTo>
                    <a:cubicBezTo>
                      <a:pt x="0" y="1285"/>
                      <a:pt x="864" y="1557"/>
                      <a:pt x="1928" y="1557"/>
                    </a:cubicBezTo>
                    <a:cubicBezTo>
                      <a:pt x="2988" y="1557"/>
                      <a:pt x="3850" y="1285"/>
                      <a:pt x="3850" y="946"/>
                    </a:cubicBezTo>
                    <a:lnTo>
                      <a:pt x="3850" y="1"/>
                    </a:lnTo>
                    <a:cubicBezTo>
                      <a:pt x="3850" y="339"/>
                      <a:pt x="2988" y="612"/>
                      <a:pt x="1928" y="612"/>
                    </a:cubicBezTo>
                    <a:cubicBezTo>
                      <a:pt x="863" y="612"/>
                      <a:pt x="0" y="339"/>
                      <a:pt x="0"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8"/>
              <p:cNvSpPr/>
              <p:nvPr/>
            </p:nvSpPr>
            <p:spPr>
              <a:xfrm>
                <a:off x="3622700" y="3137875"/>
                <a:ext cx="96275" cy="30425"/>
              </a:xfrm>
              <a:custGeom>
                <a:avLst/>
                <a:gdLst/>
                <a:ahLst/>
                <a:cxnLst/>
                <a:rect l="l" t="t" r="r" b="b"/>
                <a:pathLst>
                  <a:path w="3851" h="1217" extrusionOk="0">
                    <a:moveTo>
                      <a:pt x="1928" y="0"/>
                    </a:moveTo>
                    <a:cubicBezTo>
                      <a:pt x="863" y="0"/>
                      <a:pt x="0" y="273"/>
                      <a:pt x="0" y="607"/>
                    </a:cubicBezTo>
                    <a:cubicBezTo>
                      <a:pt x="0" y="945"/>
                      <a:pt x="863" y="1217"/>
                      <a:pt x="1928" y="1217"/>
                    </a:cubicBezTo>
                    <a:cubicBezTo>
                      <a:pt x="2988" y="1217"/>
                      <a:pt x="3850" y="945"/>
                      <a:pt x="3850" y="607"/>
                    </a:cubicBezTo>
                    <a:cubicBezTo>
                      <a:pt x="3850" y="273"/>
                      <a:pt x="2988" y="0"/>
                      <a:pt x="1928" y="0"/>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2966625" y="4684875"/>
                <a:ext cx="677050" cy="405225"/>
              </a:xfrm>
              <a:custGeom>
                <a:avLst/>
                <a:gdLst/>
                <a:ahLst/>
                <a:cxnLst/>
                <a:rect l="l" t="t" r="r" b="b"/>
                <a:pathLst>
                  <a:path w="27082" h="16209" extrusionOk="0">
                    <a:moveTo>
                      <a:pt x="5987" y="0"/>
                    </a:moveTo>
                    <a:lnTo>
                      <a:pt x="0" y="10485"/>
                    </a:lnTo>
                    <a:lnTo>
                      <a:pt x="0" y="16208"/>
                    </a:lnTo>
                    <a:lnTo>
                      <a:pt x="27082" y="16208"/>
                    </a:lnTo>
                    <a:lnTo>
                      <a:pt x="18882" y="12548"/>
                    </a:lnTo>
                    <a:lnTo>
                      <a:pt x="17937" y="6599"/>
                    </a:lnTo>
                    <a:lnTo>
                      <a:pt x="8987" y="10972"/>
                    </a:lnTo>
                    <a:lnTo>
                      <a:pt x="5987"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3485925" y="3102800"/>
                <a:ext cx="96275" cy="38800"/>
              </a:xfrm>
              <a:custGeom>
                <a:avLst/>
                <a:gdLst/>
                <a:ahLst/>
                <a:cxnLst/>
                <a:rect l="l" t="t" r="r" b="b"/>
                <a:pathLst>
                  <a:path w="3851" h="1552" extrusionOk="0">
                    <a:moveTo>
                      <a:pt x="1" y="0"/>
                    </a:moveTo>
                    <a:lnTo>
                      <a:pt x="1" y="941"/>
                    </a:lnTo>
                    <a:cubicBezTo>
                      <a:pt x="1" y="1280"/>
                      <a:pt x="863" y="1551"/>
                      <a:pt x="1923" y="1551"/>
                    </a:cubicBezTo>
                    <a:cubicBezTo>
                      <a:pt x="2987" y="1551"/>
                      <a:pt x="3851" y="1280"/>
                      <a:pt x="3851" y="941"/>
                    </a:cubicBezTo>
                    <a:lnTo>
                      <a:pt x="3851" y="0"/>
                    </a:lnTo>
                    <a:cubicBezTo>
                      <a:pt x="3851" y="335"/>
                      <a:pt x="2987" y="607"/>
                      <a:pt x="1923" y="607"/>
                    </a:cubicBezTo>
                    <a:cubicBezTo>
                      <a:pt x="863" y="607"/>
                      <a:pt x="1" y="335"/>
                      <a:pt x="1" y="0"/>
                    </a:cubicBez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3485925" y="3087525"/>
                <a:ext cx="96275" cy="30450"/>
              </a:xfrm>
              <a:custGeom>
                <a:avLst/>
                <a:gdLst/>
                <a:ahLst/>
                <a:cxnLst/>
                <a:rect l="l" t="t" r="r" b="b"/>
                <a:pathLst>
                  <a:path w="3851" h="1218" extrusionOk="0">
                    <a:moveTo>
                      <a:pt x="1923" y="1"/>
                    </a:moveTo>
                    <a:cubicBezTo>
                      <a:pt x="863" y="1"/>
                      <a:pt x="1" y="273"/>
                      <a:pt x="1" y="611"/>
                    </a:cubicBezTo>
                    <a:cubicBezTo>
                      <a:pt x="1" y="946"/>
                      <a:pt x="863" y="1217"/>
                      <a:pt x="1923" y="1217"/>
                    </a:cubicBezTo>
                    <a:cubicBezTo>
                      <a:pt x="2987" y="1217"/>
                      <a:pt x="3851" y="946"/>
                      <a:pt x="3851" y="611"/>
                    </a:cubicBezTo>
                    <a:cubicBezTo>
                      <a:pt x="3851" y="273"/>
                      <a:pt x="2987" y="1"/>
                      <a:pt x="1923" y="1"/>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8"/>
              <p:cNvSpPr/>
              <p:nvPr/>
            </p:nvSpPr>
            <p:spPr>
              <a:xfrm>
                <a:off x="3476000" y="2044275"/>
                <a:ext cx="51725" cy="45300"/>
              </a:xfrm>
              <a:custGeom>
                <a:avLst/>
                <a:gdLst/>
                <a:ahLst/>
                <a:cxnLst/>
                <a:rect l="l" t="t" r="r" b="b"/>
                <a:pathLst>
                  <a:path w="2069" h="1812" extrusionOk="0">
                    <a:moveTo>
                      <a:pt x="1" y="0"/>
                    </a:moveTo>
                    <a:lnTo>
                      <a:pt x="1" y="1812"/>
                    </a:lnTo>
                    <a:lnTo>
                      <a:pt x="2068" y="1812"/>
                    </a:lnTo>
                    <a:cubicBezTo>
                      <a:pt x="2056" y="1206"/>
                      <a:pt x="2043" y="602"/>
                      <a:pt x="2027"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8"/>
              <p:cNvSpPr/>
              <p:nvPr/>
            </p:nvSpPr>
            <p:spPr>
              <a:xfrm>
                <a:off x="3281775" y="2119800"/>
                <a:ext cx="242225" cy="383050"/>
              </a:xfrm>
              <a:custGeom>
                <a:avLst/>
                <a:gdLst/>
                <a:ahLst/>
                <a:cxnLst/>
                <a:rect l="l" t="t" r="r" b="b"/>
                <a:pathLst>
                  <a:path w="9689" h="15322" extrusionOk="0">
                    <a:moveTo>
                      <a:pt x="7663" y="0"/>
                    </a:moveTo>
                    <a:cubicBezTo>
                      <a:pt x="3438" y="0"/>
                      <a:pt x="0" y="3437"/>
                      <a:pt x="0" y="7663"/>
                    </a:cubicBezTo>
                    <a:cubicBezTo>
                      <a:pt x="0" y="11884"/>
                      <a:pt x="3438" y="15322"/>
                      <a:pt x="7663" y="15322"/>
                    </a:cubicBezTo>
                    <a:cubicBezTo>
                      <a:pt x="8364" y="15322"/>
                      <a:pt x="9045" y="15226"/>
                      <a:pt x="9689" y="15049"/>
                    </a:cubicBezTo>
                    <a:cubicBezTo>
                      <a:pt x="9367" y="14508"/>
                      <a:pt x="9087" y="13947"/>
                      <a:pt x="8852" y="13373"/>
                    </a:cubicBezTo>
                    <a:lnTo>
                      <a:pt x="8839" y="13377"/>
                    </a:lnTo>
                    <a:cubicBezTo>
                      <a:pt x="8459" y="13456"/>
                      <a:pt x="8063" y="13498"/>
                      <a:pt x="7663" y="13498"/>
                    </a:cubicBezTo>
                    <a:cubicBezTo>
                      <a:pt x="4444" y="13498"/>
                      <a:pt x="1828" y="10877"/>
                      <a:pt x="1828" y="7663"/>
                    </a:cubicBezTo>
                    <a:cubicBezTo>
                      <a:pt x="1828" y="4444"/>
                      <a:pt x="4444" y="1828"/>
                      <a:pt x="7663" y="1828"/>
                    </a:cubicBezTo>
                    <a:lnTo>
                      <a:pt x="7770" y="1828"/>
                    </a:lnTo>
                    <a:lnTo>
                      <a:pt x="7770" y="0"/>
                    </a:ln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3327475" y="2165500"/>
                <a:ext cx="175600" cy="291750"/>
              </a:xfrm>
              <a:custGeom>
                <a:avLst/>
                <a:gdLst/>
                <a:ahLst/>
                <a:cxnLst/>
                <a:rect l="l" t="t" r="r" b="b"/>
                <a:pathLst>
                  <a:path w="7024" h="11670" extrusionOk="0">
                    <a:moveTo>
                      <a:pt x="5835" y="0"/>
                    </a:moveTo>
                    <a:cubicBezTo>
                      <a:pt x="2616" y="0"/>
                      <a:pt x="0" y="2616"/>
                      <a:pt x="0" y="5835"/>
                    </a:cubicBezTo>
                    <a:cubicBezTo>
                      <a:pt x="0" y="9049"/>
                      <a:pt x="2616" y="11670"/>
                      <a:pt x="5835" y="11670"/>
                    </a:cubicBezTo>
                    <a:cubicBezTo>
                      <a:pt x="6235" y="11670"/>
                      <a:pt x="6631" y="11628"/>
                      <a:pt x="7011" y="11549"/>
                    </a:cubicBezTo>
                    <a:lnTo>
                      <a:pt x="7024" y="11545"/>
                    </a:lnTo>
                    <a:cubicBezTo>
                      <a:pt x="6301" y="9825"/>
                      <a:pt x="5942" y="8001"/>
                      <a:pt x="5942" y="6293"/>
                    </a:cubicBezTo>
                    <a:lnTo>
                      <a:pt x="5942" y="0"/>
                    </a:ln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3393900" y="3164900"/>
                <a:ext cx="96175" cy="38825"/>
              </a:xfrm>
              <a:custGeom>
                <a:avLst/>
                <a:gdLst/>
                <a:ahLst/>
                <a:cxnLst/>
                <a:rect l="l" t="t" r="r" b="b"/>
                <a:pathLst>
                  <a:path w="3847" h="1553" extrusionOk="0">
                    <a:moveTo>
                      <a:pt x="0" y="0"/>
                    </a:moveTo>
                    <a:lnTo>
                      <a:pt x="0" y="945"/>
                    </a:lnTo>
                    <a:cubicBezTo>
                      <a:pt x="0" y="1280"/>
                      <a:pt x="863" y="1553"/>
                      <a:pt x="1923" y="1553"/>
                    </a:cubicBezTo>
                    <a:cubicBezTo>
                      <a:pt x="2988" y="1553"/>
                      <a:pt x="3846" y="1280"/>
                      <a:pt x="3846" y="945"/>
                    </a:cubicBezTo>
                    <a:lnTo>
                      <a:pt x="3846" y="0"/>
                    </a:lnTo>
                    <a:cubicBezTo>
                      <a:pt x="3846" y="334"/>
                      <a:pt x="2991" y="611"/>
                      <a:pt x="1929" y="611"/>
                    </a:cubicBezTo>
                    <a:cubicBezTo>
                      <a:pt x="1927" y="611"/>
                      <a:pt x="1925" y="611"/>
                      <a:pt x="1923" y="611"/>
                    </a:cubicBezTo>
                    <a:cubicBezTo>
                      <a:pt x="863" y="611"/>
                      <a:pt x="0" y="335"/>
                      <a:pt x="0"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3393900" y="3149625"/>
                <a:ext cx="96175" cy="30550"/>
              </a:xfrm>
              <a:custGeom>
                <a:avLst/>
                <a:gdLst/>
                <a:ahLst/>
                <a:cxnLst/>
                <a:rect l="l" t="t" r="r" b="b"/>
                <a:pathLst>
                  <a:path w="3847" h="1222" extrusionOk="0">
                    <a:moveTo>
                      <a:pt x="1923" y="1"/>
                    </a:moveTo>
                    <a:cubicBezTo>
                      <a:pt x="861" y="1"/>
                      <a:pt x="0" y="274"/>
                      <a:pt x="0" y="611"/>
                    </a:cubicBezTo>
                    <a:cubicBezTo>
                      <a:pt x="0" y="949"/>
                      <a:pt x="861" y="1222"/>
                      <a:pt x="1923" y="1222"/>
                    </a:cubicBezTo>
                    <a:cubicBezTo>
                      <a:pt x="2985" y="1222"/>
                      <a:pt x="3846" y="949"/>
                      <a:pt x="3846" y="611"/>
                    </a:cubicBezTo>
                    <a:cubicBezTo>
                      <a:pt x="3846" y="274"/>
                      <a:pt x="2985" y="1"/>
                      <a:pt x="1923"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3175375" y="3064325"/>
                <a:ext cx="120525" cy="145350"/>
              </a:xfrm>
              <a:custGeom>
                <a:avLst/>
                <a:gdLst/>
                <a:ahLst/>
                <a:cxnLst/>
                <a:rect l="l" t="t" r="r" b="b"/>
                <a:pathLst>
                  <a:path w="4821" h="5814" extrusionOk="0">
                    <a:moveTo>
                      <a:pt x="2903" y="0"/>
                    </a:moveTo>
                    <a:cubicBezTo>
                      <a:pt x="2745" y="46"/>
                      <a:pt x="2580" y="71"/>
                      <a:pt x="2411" y="71"/>
                    </a:cubicBezTo>
                    <a:cubicBezTo>
                      <a:pt x="2275" y="71"/>
                      <a:pt x="2143" y="54"/>
                      <a:pt x="2019" y="25"/>
                    </a:cubicBezTo>
                    <a:lnTo>
                      <a:pt x="2019" y="3800"/>
                    </a:lnTo>
                    <a:cubicBezTo>
                      <a:pt x="877" y="3879"/>
                      <a:pt x="1" y="4296"/>
                      <a:pt x="1" y="4799"/>
                    </a:cubicBezTo>
                    <a:cubicBezTo>
                      <a:pt x="1" y="5360"/>
                      <a:pt x="1079" y="5814"/>
                      <a:pt x="2411" y="5814"/>
                    </a:cubicBezTo>
                    <a:cubicBezTo>
                      <a:pt x="3740" y="5814"/>
                      <a:pt x="4821" y="5360"/>
                      <a:pt x="4821" y="4799"/>
                    </a:cubicBezTo>
                    <a:cubicBezTo>
                      <a:pt x="4821" y="4312"/>
                      <a:pt x="4000" y="3904"/>
                      <a:pt x="2911" y="3809"/>
                    </a:cubicBezTo>
                    <a:lnTo>
                      <a:pt x="2911" y="25"/>
                    </a:lnTo>
                    <a:lnTo>
                      <a:pt x="2903" y="0"/>
                    </a:ln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3191300" y="2977450"/>
                <a:ext cx="88625" cy="88650"/>
              </a:xfrm>
              <a:custGeom>
                <a:avLst/>
                <a:gdLst/>
                <a:ahLst/>
                <a:cxnLst/>
                <a:rect l="l" t="t" r="r" b="b"/>
                <a:pathLst>
                  <a:path w="3545" h="3546" extrusionOk="0">
                    <a:moveTo>
                      <a:pt x="1774" y="0"/>
                    </a:moveTo>
                    <a:cubicBezTo>
                      <a:pt x="1015" y="0"/>
                      <a:pt x="363" y="479"/>
                      <a:pt x="115" y="1152"/>
                    </a:cubicBezTo>
                    <a:cubicBezTo>
                      <a:pt x="42" y="1346"/>
                      <a:pt x="0" y="1553"/>
                      <a:pt x="0" y="1771"/>
                    </a:cubicBezTo>
                    <a:cubicBezTo>
                      <a:pt x="0" y="2109"/>
                      <a:pt x="95" y="2432"/>
                      <a:pt x="265" y="2700"/>
                    </a:cubicBezTo>
                    <a:cubicBezTo>
                      <a:pt x="512" y="3100"/>
                      <a:pt x="908" y="3392"/>
                      <a:pt x="1383" y="3500"/>
                    </a:cubicBezTo>
                    <a:cubicBezTo>
                      <a:pt x="1506" y="3529"/>
                      <a:pt x="1638" y="3546"/>
                      <a:pt x="1774" y="3546"/>
                    </a:cubicBezTo>
                    <a:cubicBezTo>
                      <a:pt x="1943" y="3546"/>
                      <a:pt x="2108" y="3521"/>
                      <a:pt x="2266" y="3475"/>
                    </a:cubicBezTo>
                    <a:cubicBezTo>
                      <a:pt x="2695" y="3352"/>
                      <a:pt x="3053" y="3071"/>
                      <a:pt x="3280" y="2700"/>
                    </a:cubicBezTo>
                    <a:cubicBezTo>
                      <a:pt x="3449" y="2432"/>
                      <a:pt x="3545" y="2109"/>
                      <a:pt x="3545" y="1771"/>
                    </a:cubicBezTo>
                    <a:cubicBezTo>
                      <a:pt x="3545" y="1553"/>
                      <a:pt x="3503" y="1345"/>
                      <a:pt x="3434" y="1152"/>
                    </a:cubicBezTo>
                    <a:cubicBezTo>
                      <a:pt x="3182" y="479"/>
                      <a:pt x="2534" y="0"/>
                      <a:pt x="1774" y="0"/>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8"/>
              <p:cNvSpPr/>
              <p:nvPr/>
            </p:nvSpPr>
            <p:spPr>
              <a:xfrm>
                <a:off x="3138150" y="4470925"/>
                <a:ext cx="133925" cy="283200"/>
              </a:xfrm>
              <a:custGeom>
                <a:avLst/>
                <a:gdLst/>
                <a:ahLst/>
                <a:cxnLst/>
                <a:rect l="l" t="t" r="r" b="b"/>
                <a:pathLst>
                  <a:path w="5357" h="11328" extrusionOk="0">
                    <a:moveTo>
                      <a:pt x="2988" y="0"/>
                    </a:moveTo>
                    <a:lnTo>
                      <a:pt x="2193" y="3367"/>
                    </a:lnTo>
                    <a:lnTo>
                      <a:pt x="1" y="4378"/>
                    </a:lnTo>
                    <a:lnTo>
                      <a:pt x="2861" y="11327"/>
                    </a:lnTo>
                    <a:lnTo>
                      <a:pt x="2853" y="6062"/>
                    </a:lnTo>
                    <a:lnTo>
                      <a:pt x="5357" y="4592"/>
                    </a:lnTo>
                    <a:lnTo>
                      <a:pt x="2988"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8"/>
              <p:cNvSpPr/>
              <p:nvPr/>
            </p:nvSpPr>
            <p:spPr>
              <a:xfrm>
                <a:off x="3080575" y="4223425"/>
                <a:ext cx="69275" cy="193550"/>
              </a:xfrm>
              <a:custGeom>
                <a:avLst/>
                <a:gdLst/>
                <a:ahLst/>
                <a:cxnLst/>
                <a:rect l="l" t="t" r="r" b="b"/>
                <a:pathLst>
                  <a:path w="2771" h="7742" extrusionOk="0">
                    <a:moveTo>
                      <a:pt x="1206" y="1"/>
                    </a:moveTo>
                    <a:lnTo>
                      <a:pt x="1054" y="2588"/>
                    </a:lnTo>
                    <a:lnTo>
                      <a:pt x="1" y="3541"/>
                    </a:lnTo>
                    <a:lnTo>
                      <a:pt x="1383" y="7741"/>
                    </a:lnTo>
                    <a:lnTo>
                      <a:pt x="1549" y="4551"/>
                    </a:lnTo>
                    <a:lnTo>
                      <a:pt x="2770" y="3644"/>
                    </a:lnTo>
                    <a:lnTo>
                      <a:pt x="1206" y="1"/>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2886650" y="3656150"/>
                <a:ext cx="80000" cy="1433950"/>
              </a:xfrm>
              <a:custGeom>
                <a:avLst/>
                <a:gdLst/>
                <a:ahLst/>
                <a:cxnLst/>
                <a:rect l="l" t="t" r="r" b="b"/>
                <a:pathLst>
                  <a:path w="3200" h="57358" extrusionOk="0">
                    <a:moveTo>
                      <a:pt x="1" y="0"/>
                    </a:moveTo>
                    <a:lnTo>
                      <a:pt x="1" y="10353"/>
                    </a:lnTo>
                    <a:lnTo>
                      <a:pt x="1" y="27215"/>
                    </a:lnTo>
                    <a:lnTo>
                      <a:pt x="1" y="44066"/>
                    </a:lnTo>
                    <a:lnTo>
                      <a:pt x="1" y="57357"/>
                    </a:lnTo>
                    <a:lnTo>
                      <a:pt x="3199" y="57357"/>
                    </a:lnTo>
                    <a:lnTo>
                      <a:pt x="3199" y="51634"/>
                    </a:lnTo>
                    <a:lnTo>
                      <a:pt x="3199" y="18974"/>
                    </a:lnTo>
                    <a:lnTo>
                      <a:pt x="3199" y="0"/>
                    </a:ln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2997550" y="1768325"/>
                <a:ext cx="25" cy="25"/>
              </a:xfrm>
              <a:custGeom>
                <a:avLst/>
                <a:gdLst/>
                <a:ahLst/>
                <a:cxnLst/>
                <a:rect l="l" t="t" r="r" b="b"/>
                <a:pathLst>
                  <a:path w="1" h="1" fill="none" extrusionOk="0">
                    <a:moveTo>
                      <a:pt x="1" y="0"/>
                    </a:move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2863450" y="1933275"/>
                <a:ext cx="134125" cy="3156825"/>
              </a:xfrm>
              <a:custGeom>
                <a:avLst/>
                <a:gdLst/>
                <a:ahLst/>
                <a:cxnLst/>
                <a:rect l="l" t="t" r="r" b="b"/>
                <a:pathLst>
                  <a:path w="5365" h="126273" fill="none" extrusionOk="0">
                    <a:moveTo>
                      <a:pt x="4127" y="126272"/>
                    </a:moveTo>
                    <a:lnTo>
                      <a:pt x="4127" y="120549"/>
                    </a:lnTo>
                    <a:lnTo>
                      <a:pt x="4127" y="87889"/>
                    </a:lnTo>
                    <a:lnTo>
                      <a:pt x="4127" y="68915"/>
                    </a:lnTo>
                    <a:lnTo>
                      <a:pt x="929" y="68915"/>
                    </a:lnTo>
                    <a:lnTo>
                      <a:pt x="0" y="68915"/>
                    </a:lnTo>
                    <a:lnTo>
                      <a:pt x="0" y="66373"/>
                    </a:lnTo>
                    <a:lnTo>
                      <a:pt x="0" y="62495"/>
                    </a:lnTo>
                    <a:lnTo>
                      <a:pt x="0" y="54885"/>
                    </a:lnTo>
                    <a:lnTo>
                      <a:pt x="4263" y="45379"/>
                    </a:lnTo>
                    <a:lnTo>
                      <a:pt x="5365" y="42919"/>
                    </a:lnTo>
                    <a:lnTo>
                      <a:pt x="5365" y="30891"/>
                    </a:lnTo>
                    <a:lnTo>
                      <a:pt x="5365" y="15491"/>
                    </a:lnTo>
                    <a:lnTo>
                      <a:pt x="5365"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3221825" y="5090075"/>
                <a:ext cx="580400" cy="25"/>
              </a:xfrm>
              <a:custGeom>
                <a:avLst/>
                <a:gdLst/>
                <a:ahLst/>
                <a:cxnLst/>
                <a:rect l="l" t="t" r="r" b="b"/>
                <a:pathLst>
                  <a:path w="23216" h="1" fill="none" extrusionOk="0">
                    <a:moveTo>
                      <a:pt x="0" y="0"/>
                    </a:moveTo>
                    <a:lnTo>
                      <a:pt x="8653" y="0"/>
                    </a:lnTo>
                    <a:lnTo>
                      <a:pt x="16874" y="0"/>
                    </a:lnTo>
                    <a:lnTo>
                      <a:pt x="17311" y="0"/>
                    </a:lnTo>
                    <a:lnTo>
                      <a:pt x="23215"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2884075" y="1458850"/>
                <a:ext cx="938800" cy="25"/>
              </a:xfrm>
              <a:custGeom>
                <a:avLst/>
                <a:gdLst/>
                <a:ahLst/>
                <a:cxnLst/>
                <a:rect l="l" t="t" r="r" b="b"/>
                <a:pathLst>
                  <a:path w="37552" h="1" fill="none" extrusionOk="0">
                    <a:moveTo>
                      <a:pt x="0" y="0"/>
                    </a:moveTo>
                    <a:lnTo>
                      <a:pt x="3755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2997550" y="1768325"/>
                <a:ext cx="825325" cy="25"/>
              </a:xfrm>
              <a:custGeom>
                <a:avLst/>
                <a:gdLst/>
                <a:ahLst/>
                <a:cxnLst/>
                <a:rect l="l" t="t" r="r" b="b"/>
                <a:pathLst>
                  <a:path w="33013" h="1" fill="none" extrusionOk="0">
                    <a:moveTo>
                      <a:pt x="1" y="0"/>
                    </a:moveTo>
                    <a:lnTo>
                      <a:pt x="33012"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3277125" y="3006225"/>
                <a:ext cx="545750" cy="25"/>
              </a:xfrm>
              <a:custGeom>
                <a:avLst/>
                <a:gdLst/>
                <a:ahLst/>
                <a:cxnLst/>
                <a:rect l="l" t="t" r="r" b="b"/>
                <a:pathLst>
                  <a:path w="21830" h="1" fill="none" extrusionOk="0">
                    <a:moveTo>
                      <a:pt x="1" y="1"/>
                    </a:moveTo>
                    <a:lnTo>
                      <a:pt x="21829"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2997550" y="3006225"/>
                <a:ext cx="196650" cy="25"/>
              </a:xfrm>
              <a:custGeom>
                <a:avLst/>
                <a:gdLst/>
                <a:ahLst/>
                <a:cxnLst/>
                <a:rect l="l" t="t" r="r" b="b"/>
                <a:pathLst>
                  <a:path w="7866" h="1" fill="none" extrusionOk="0">
                    <a:moveTo>
                      <a:pt x="1" y="1"/>
                    </a:moveTo>
                    <a:lnTo>
                      <a:pt x="7865"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8"/>
              <p:cNvSpPr/>
              <p:nvPr/>
            </p:nvSpPr>
            <p:spPr>
              <a:xfrm>
                <a:off x="2863450" y="3305400"/>
                <a:ext cx="907825" cy="25"/>
              </a:xfrm>
              <a:custGeom>
                <a:avLst/>
                <a:gdLst/>
                <a:ahLst/>
                <a:cxnLst/>
                <a:rect l="l" t="t" r="r" b="b"/>
                <a:pathLst>
                  <a:path w="36313" h="1" fill="none" extrusionOk="0">
                    <a:moveTo>
                      <a:pt x="0" y="0"/>
                    </a:moveTo>
                    <a:lnTo>
                      <a:pt x="36313"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8"/>
              <p:cNvSpPr/>
              <p:nvPr/>
            </p:nvSpPr>
            <p:spPr>
              <a:xfrm>
                <a:off x="2966625" y="3656150"/>
                <a:ext cx="804650" cy="25"/>
              </a:xfrm>
              <a:custGeom>
                <a:avLst/>
                <a:gdLst/>
                <a:ahLst/>
                <a:cxnLst/>
                <a:rect l="l" t="t" r="r" b="b"/>
                <a:pathLst>
                  <a:path w="32186" h="1" fill="none" extrusionOk="0">
                    <a:moveTo>
                      <a:pt x="0" y="0"/>
                    </a:moveTo>
                    <a:lnTo>
                      <a:pt x="15111" y="0"/>
                    </a:lnTo>
                    <a:lnTo>
                      <a:pt x="32186"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8"/>
              <p:cNvSpPr/>
              <p:nvPr/>
            </p:nvSpPr>
            <p:spPr>
              <a:xfrm>
                <a:off x="3273300" y="3044900"/>
                <a:ext cx="557700" cy="25"/>
              </a:xfrm>
              <a:custGeom>
                <a:avLst/>
                <a:gdLst/>
                <a:ahLst/>
                <a:cxnLst/>
                <a:rect l="l" t="t" r="r" b="b"/>
                <a:pathLst>
                  <a:path w="22308" h="1" fill="none" extrusionOk="0">
                    <a:moveTo>
                      <a:pt x="0" y="1"/>
                    </a:moveTo>
                    <a:lnTo>
                      <a:pt x="22307"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8"/>
              <p:cNvSpPr/>
              <p:nvPr/>
            </p:nvSpPr>
            <p:spPr>
              <a:xfrm>
                <a:off x="2983025" y="3044925"/>
                <a:ext cx="788250" cy="209425"/>
              </a:xfrm>
              <a:custGeom>
                <a:avLst/>
                <a:gdLst/>
                <a:ahLst/>
                <a:cxnLst/>
                <a:rect l="l" t="t" r="r" b="b"/>
                <a:pathLst>
                  <a:path w="31530" h="8377" fill="none" extrusionOk="0">
                    <a:moveTo>
                      <a:pt x="31530" y="8377"/>
                    </a:moveTo>
                    <a:lnTo>
                      <a:pt x="0" y="8377"/>
                    </a:lnTo>
                    <a:lnTo>
                      <a:pt x="3709" y="1"/>
                    </a:lnTo>
                    <a:lnTo>
                      <a:pt x="8596" y="1"/>
                    </a:lnTo>
                    <a:lnTo>
                      <a:pt x="8600"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8"/>
              <p:cNvSpPr/>
              <p:nvPr/>
            </p:nvSpPr>
            <p:spPr>
              <a:xfrm>
                <a:off x="3116300" y="1862600"/>
                <a:ext cx="644675" cy="1061125"/>
              </a:xfrm>
              <a:custGeom>
                <a:avLst/>
                <a:gdLst/>
                <a:ahLst/>
                <a:cxnLst/>
                <a:rect l="l" t="t" r="r" b="b"/>
                <a:pathLst>
                  <a:path w="25787" h="42445" fill="none" extrusionOk="0">
                    <a:moveTo>
                      <a:pt x="25786" y="1"/>
                    </a:moveTo>
                    <a:lnTo>
                      <a:pt x="0" y="1"/>
                    </a:lnTo>
                    <a:lnTo>
                      <a:pt x="0" y="42445"/>
                    </a:lnTo>
                    <a:lnTo>
                      <a:pt x="25786" y="42445"/>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8"/>
              <p:cNvSpPr/>
              <p:nvPr/>
            </p:nvSpPr>
            <p:spPr>
              <a:xfrm>
                <a:off x="2939775" y="615600"/>
                <a:ext cx="877925" cy="771750"/>
              </a:xfrm>
              <a:custGeom>
                <a:avLst/>
                <a:gdLst/>
                <a:ahLst/>
                <a:cxnLst/>
                <a:rect l="l" t="t" r="r" b="b"/>
                <a:pathLst>
                  <a:path w="35117" h="30870" fill="none" extrusionOk="0">
                    <a:moveTo>
                      <a:pt x="35117" y="30870"/>
                    </a:moveTo>
                    <a:lnTo>
                      <a:pt x="0" y="30870"/>
                    </a:lnTo>
                    <a:lnTo>
                      <a:pt x="0" y="0"/>
                    </a:lnTo>
                    <a:lnTo>
                      <a:pt x="33053"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8"/>
              <p:cNvSpPr/>
              <p:nvPr/>
            </p:nvSpPr>
            <p:spPr>
              <a:xfrm>
                <a:off x="2863450" y="3592600"/>
                <a:ext cx="902675" cy="25"/>
              </a:xfrm>
              <a:custGeom>
                <a:avLst/>
                <a:gdLst/>
                <a:ahLst/>
                <a:cxnLst/>
                <a:rect l="l" t="t" r="r" b="b"/>
                <a:pathLst>
                  <a:path w="36107" h="1" fill="none" extrusionOk="0">
                    <a:moveTo>
                      <a:pt x="36106" y="0"/>
                    </a:move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8"/>
              <p:cNvSpPr/>
              <p:nvPr/>
            </p:nvSpPr>
            <p:spPr>
              <a:xfrm>
                <a:off x="3393900" y="3149625"/>
                <a:ext cx="96175" cy="30550"/>
              </a:xfrm>
              <a:custGeom>
                <a:avLst/>
                <a:gdLst/>
                <a:ahLst/>
                <a:cxnLst/>
                <a:rect l="l" t="t" r="r" b="b"/>
                <a:pathLst>
                  <a:path w="3847" h="1222" fill="none" extrusionOk="0">
                    <a:moveTo>
                      <a:pt x="3846" y="611"/>
                    </a:moveTo>
                    <a:cubicBezTo>
                      <a:pt x="3846" y="949"/>
                      <a:pt x="2985" y="1222"/>
                      <a:pt x="1923" y="1222"/>
                    </a:cubicBezTo>
                    <a:cubicBezTo>
                      <a:pt x="861" y="1222"/>
                      <a:pt x="0" y="949"/>
                      <a:pt x="0" y="611"/>
                    </a:cubicBezTo>
                    <a:cubicBezTo>
                      <a:pt x="0" y="274"/>
                      <a:pt x="861" y="1"/>
                      <a:pt x="1923" y="1"/>
                    </a:cubicBezTo>
                    <a:cubicBezTo>
                      <a:pt x="2985" y="1"/>
                      <a:pt x="3846" y="274"/>
                      <a:pt x="3846" y="61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8"/>
              <p:cNvSpPr/>
              <p:nvPr/>
            </p:nvSpPr>
            <p:spPr>
              <a:xfrm>
                <a:off x="3393900" y="3164900"/>
                <a:ext cx="96175" cy="38825"/>
              </a:xfrm>
              <a:custGeom>
                <a:avLst/>
                <a:gdLst/>
                <a:ahLst/>
                <a:cxnLst/>
                <a:rect l="l" t="t" r="r" b="b"/>
                <a:pathLst>
                  <a:path w="3847" h="1553" fill="none" extrusionOk="0">
                    <a:moveTo>
                      <a:pt x="0" y="0"/>
                    </a:moveTo>
                    <a:lnTo>
                      <a:pt x="0" y="945"/>
                    </a:lnTo>
                    <a:cubicBezTo>
                      <a:pt x="0" y="1280"/>
                      <a:pt x="863" y="1553"/>
                      <a:pt x="1923" y="1553"/>
                    </a:cubicBezTo>
                    <a:cubicBezTo>
                      <a:pt x="2988" y="1553"/>
                      <a:pt x="3846" y="1280"/>
                      <a:pt x="3846" y="945"/>
                    </a:cubicBezTo>
                    <a:lnTo>
                      <a:pt x="3846"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8"/>
              <p:cNvSpPr/>
              <p:nvPr/>
            </p:nvSpPr>
            <p:spPr>
              <a:xfrm>
                <a:off x="3485925" y="3087525"/>
                <a:ext cx="96275" cy="30475"/>
              </a:xfrm>
              <a:custGeom>
                <a:avLst/>
                <a:gdLst/>
                <a:ahLst/>
                <a:cxnLst/>
                <a:rect l="l" t="t" r="r" b="b"/>
                <a:pathLst>
                  <a:path w="3851" h="1219" fill="none" extrusionOk="0">
                    <a:moveTo>
                      <a:pt x="3851" y="611"/>
                    </a:moveTo>
                    <a:cubicBezTo>
                      <a:pt x="3851" y="946"/>
                      <a:pt x="2987" y="1218"/>
                      <a:pt x="1923" y="1218"/>
                    </a:cubicBezTo>
                    <a:cubicBezTo>
                      <a:pt x="863" y="1218"/>
                      <a:pt x="1" y="946"/>
                      <a:pt x="1" y="611"/>
                    </a:cubicBezTo>
                    <a:cubicBezTo>
                      <a:pt x="1" y="273"/>
                      <a:pt x="863" y="1"/>
                      <a:pt x="1923" y="1"/>
                    </a:cubicBezTo>
                    <a:cubicBezTo>
                      <a:pt x="2987" y="1"/>
                      <a:pt x="3851" y="273"/>
                      <a:pt x="3851" y="61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8"/>
              <p:cNvSpPr/>
              <p:nvPr/>
            </p:nvSpPr>
            <p:spPr>
              <a:xfrm>
                <a:off x="3485925" y="3102800"/>
                <a:ext cx="96275" cy="38800"/>
              </a:xfrm>
              <a:custGeom>
                <a:avLst/>
                <a:gdLst/>
                <a:ahLst/>
                <a:cxnLst/>
                <a:rect l="l" t="t" r="r" b="b"/>
                <a:pathLst>
                  <a:path w="3851" h="1552" fill="none" extrusionOk="0">
                    <a:moveTo>
                      <a:pt x="1" y="0"/>
                    </a:moveTo>
                    <a:lnTo>
                      <a:pt x="1" y="941"/>
                    </a:lnTo>
                    <a:cubicBezTo>
                      <a:pt x="1" y="1280"/>
                      <a:pt x="863" y="1551"/>
                      <a:pt x="1923" y="1551"/>
                    </a:cubicBezTo>
                    <a:cubicBezTo>
                      <a:pt x="2987" y="1551"/>
                      <a:pt x="3851" y="1280"/>
                      <a:pt x="3851" y="941"/>
                    </a:cubicBezTo>
                    <a:lnTo>
                      <a:pt x="385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8"/>
              <p:cNvSpPr/>
              <p:nvPr/>
            </p:nvSpPr>
            <p:spPr>
              <a:xfrm>
                <a:off x="3622700" y="3137875"/>
                <a:ext cx="96275" cy="30450"/>
              </a:xfrm>
              <a:custGeom>
                <a:avLst/>
                <a:gdLst/>
                <a:ahLst/>
                <a:cxnLst/>
                <a:rect l="l" t="t" r="r" b="b"/>
                <a:pathLst>
                  <a:path w="3851" h="1218" fill="none" extrusionOk="0">
                    <a:moveTo>
                      <a:pt x="3850" y="607"/>
                    </a:moveTo>
                    <a:cubicBezTo>
                      <a:pt x="3850" y="945"/>
                      <a:pt x="2988" y="1218"/>
                      <a:pt x="1928" y="1218"/>
                    </a:cubicBezTo>
                    <a:cubicBezTo>
                      <a:pt x="864" y="1218"/>
                      <a:pt x="0" y="945"/>
                      <a:pt x="0" y="607"/>
                    </a:cubicBezTo>
                    <a:cubicBezTo>
                      <a:pt x="0" y="273"/>
                      <a:pt x="863" y="0"/>
                      <a:pt x="1928" y="0"/>
                    </a:cubicBezTo>
                    <a:cubicBezTo>
                      <a:pt x="2988" y="0"/>
                      <a:pt x="3850" y="273"/>
                      <a:pt x="3850" y="607"/>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8"/>
              <p:cNvSpPr/>
              <p:nvPr/>
            </p:nvSpPr>
            <p:spPr>
              <a:xfrm>
                <a:off x="3622700" y="3153025"/>
                <a:ext cx="96275" cy="38950"/>
              </a:xfrm>
              <a:custGeom>
                <a:avLst/>
                <a:gdLst/>
                <a:ahLst/>
                <a:cxnLst/>
                <a:rect l="l" t="t" r="r" b="b"/>
                <a:pathLst>
                  <a:path w="3851" h="1558" fill="none" extrusionOk="0">
                    <a:moveTo>
                      <a:pt x="0" y="1"/>
                    </a:moveTo>
                    <a:lnTo>
                      <a:pt x="0" y="946"/>
                    </a:lnTo>
                    <a:cubicBezTo>
                      <a:pt x="0" y="1285"/>
                      <a:pt x="863" y="1557"/>
                      <a:pt x="1928" y="1557"/>
                    </a:cubicBezTo>
                    <a:cubicBezTo>
                      <a:pt x="2988" y="1557"/>
                      <a:pt x="3850" y="1285"/>
                      <a:pt x="3850" y="946"/>
                    </a:cubicBezTo>
                    <a:lnTo>
                      <a:pt x="3850"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8"/>
              <p:cNvSpPr/>
              <p:nvPr/>
            </p:nvSpPr>
            <p:spPr>
              <a:xfrm>
                <a:off x="3191300" y="2977450"/>
                <a:ext cx="88625" cy="88650"/>
              </a:xfrm>
              <a:custGeom>
                <a:avLst/>
                <a:gdLst/>
                <a:ahLst/>
                <a:cxnLst/>
                <a:rect l="l" t="t" r="r" b="b"/>
                <a:pathLst>
                  <a:path w="3545" h="3546" fill="none" extrusionOk="0">
                    <a:moveTo>
                      <a:pt x="3434" y="1152"/>
                    </a:moveTo>
                    <a:cubicBezTo>
                      <a:pt x="3503" y="1345"/>
                      <a:pt x="3545" y="1553"/>
                      <a:pt x="3545" y="1771"/>
                    </a:cubicBezTo>
                    <a:cubicBezTo>
                      <a:pt x="3545" y="2109"/>
                      <a:pt x="3449" y="2432"/>
                      <a:pt x="3280" y="2700"/>
                    </a:cubicBezTo>
                    <a:cubicBezTo>
                      <a:pt x="3053" y="3071"/>
                      <a:pt x="2695" y="3352"/>
                      <a:pt x="2266" y="3475"/>
                    </a:cubicBezTo>
                    <a:cubicBezTo>
                      <a:pt x="2108" y="3521"/>
                      <a:pt x="1943" y="3546"/>
                      <a:pt x="1774" y="3546"/>
                    </a:cubicBezTo>
                    <a:cubicBezTo>
                      <a:pt x="1638" y="3546"/>
                      <a:pt x="1506" y="3529"/>
                      <a:pt x="1383" y="3500"/>
                    </a:cubicBezTo>
                    <a:cubicBezTo>
                      <a:pt x="908" y="3392"/>
                      <a:pt x="511" y="3100"/>
                      <a:pt x="265" y="2700"/>
                    </a:cubicBezTo>
                    <a:cubicBezTo>
                      <a:pt x="95" y="2432"/>
                      <a:pt x="0" y="2109"/>
                      <a:pt x="0" y="1771"/>
                    </a:cubicBezTo>
                    <a:cubicBezTo>
                      <a:pt x="0" y="1553"/>
                      <a:pt x="42" y="1346"/>
                      <a:pt x="115" y="1152"/>
                    </a:cubicBezTo>
                    <a:cubicBezTo>
                      <a:pt x="363" y="479"/>
                      <a:pt x="1015" y="0"/>
                      <a:pt x="1774" y="0"/>
                    </a:cubicBezTo>
                    <a:cubicBezTo>
                      <a:pt x="2533" y="0"/>
                      <a:pt x="3182" y="479"/>
                      <a:pt x="3434" y="1152"/>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8"/>
              <p:cNvSpPr/>
              <p:nvPr/>
            </p:nvSpPr>
            <p:spPr>
              <a:xfrm>
                <a:off x="3225850" y="3064925"/>
                <a:ext cx="25" cy="115275"/>
              </a:xfrm>
              <a:custGeom>
                <a:avLst/>
                <a:gdLst/>
                <a:ahLst/>
                <a:cxnLst/>
                <a:rect l="l" t="t" r="r" b="b"/>
                <a:pathLst>
                  <a:path w="1" h="4611" fill="none" extrusionOk="0">
                    <a:moveTo>
                      <a:pt x="1" y="1"/>
                    </a:moveTo>
                    <a:lnTo>
                      <a:pt x="1" y="3776"/>
                    </a:lnTo>
                    <a:lnTo>
                      <a:pt x="1" y="461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8"/>
              <p:cNvSpPr/>
              <p:nvPr/>
            </p:nvSpPr>
            <p:spPr>
              <a:xfrm>
                <a:off x="3248125" y="3064925"/>
                <a:ext cx="25" cy="115275"/>
              </a:xfrm>
              <a:custGeom>
                <a:avLst/>
                <a:gdLst/>
                <a:ahLst/>
                <a:cxnLst/>
                <a:rect l="l" t="t" r="r" b="b"/>
                <a:pathLst>
                  <a:path w="1" h="4611" fill="none" extrusionOk="0">
                    <a:moveTo>
                      <a:pt x="1" y="1"/>
                    </a:moveTo>
                    <a:lnTo>
                      <a:pt x="1" y="3785"/>
                    </a:lnTo>
                    <a:lnTo>
                      <a:pt x="1" y="461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8"/>
              <p:cNvSpPr/>
              <p:nvPr/>
            </p:nvSpPr>
            <p:spPr>
              <a:xfrm>
                <a:off x="3175375" y="3159325"/>
                <a:ext cx="120525" cy="50350"/>
              </a:xfrm>
              <a:custGeom>
                <a:avLst/>
                <a:gdLst/>
                <a:ahLst/>
                <a:cxnLst/>
                <a:rect l="l" t="t" r="r" b="b"/>
                <a:pathLst>
                  <a:path w="4821" h="2014" fill="none" extrusionOk="0">
                    <a:moveTo>
                      <a:pt x="2894" y="9"/>
                    </a:moveTo>
                    <a:lnTo>
                      <a:pt x="2911" y="9"/>
                    </a:lnTo>
                    <a:cubicBezTo>
                      <a:pt x="4000" y="104"/>
                      <a:pt x="4821" y="512"/>
                      <a:pt x="4821" y="999"/>
                    </a:cubicBezTo>
                    <a:cubicBezTo>
                      <a:pt x="4821" y="1560"/>
                      <a:pt x="3740" y="2014"/>
                      <a:pt x="2411" y="2014"/>
                    </a:cubicBezTo>
                    <a:cubicBezTo>
                      <a:pt x="1079" y="2014"/>
                      <a:pt x="1" y="1560"/>
                      <a:pt x="1" y="999"/>
                    </a:cubicBezTo>
                    <a:cubicBezTo>
                      <a:pt x="1" y="496"/>
                      <a:pt x="877" y="79"/>
                      <a:pt x="2019"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8"/>
              <p:cNvSpPr/>
              <p:nvPr/>
            </p:nvSpPr>
            <p:spPr>
              <a:xfrm>
                <a:off x="4699675" y="1458850"/>
                <a:ext cx="25" cy="25"/>
              </a:xfrm>
              <a:custGeom>
                <a:avLst/>
                <a:gdLst/>
                <a:ahLst/>
                <a:cxnLst/>
                <a:rect l="l" t="t" r="r" b="b"/>
                <a:pathLst>
                  <a:path w="1" h="1" fill="none" extrusionOk="0">
                    <a:moveTo>
                      <a:pt x="1" y="0"/>
                    </a:move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8"/>
              <p:cNvSpPr/>
              <p:nvPr/>
            </p:nvSpPr>
            <p:spPr>
              <a:xfrm>
                <a:off x="4586225" y="1768325"/>
                <a:ext cx="25" cy="25"/>
              </a:xfrm>
              <a:custGeom>
                <a:avLst/>
                <a:gdLst/>
                <a:ahLst/>
                <a:cxnLst/>
                <a:rect l="l" t="t" r="r" b="b"/>
                <a:pathLst>
                  <a:path w="1" h="1" fill="none" extrusionOk="0">
                    <a:moveTo>
                      <a:pt x="1" y="0"/>
                    </a:move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8"/>
              <p:cNvSpPr/>
              <p:nvPr/>
            </p:nvSpPr>
            <p:spPr>
              <a:xfrm>
                <a:off x="4586225" y="1923450"/>
                <a:ext cx="134125" cy="3166650"/>
              </a:xfrm>
              <a:custGeom>
                <a:avLst/>
                <a:gdLst/>
                <a:ahLst/>
                <a:cxnLst/>
                <a:rect l="l" t="t" r="r" b="b"/>
                <a:pathLst>
                  <a:path w="5365" h="126666" fill="none" extrusionOk="0">
                    <a:moveTo>
                      <a:pt x="1238" y="126665"/>
                    </a:moveTo>
                    <a:lnTo>
                      <a:pt x="1238" y="120942"/>
                    </a:lnTo>
                    <a:lnTo>
                      <a:pt x="1238" y="76377"/>
                    </a:lnTo>
                    <a:lnTo>
                      <a:pt x="1238" y="69308"/>
                    </a:lnTo>
                    <a:lnTo>
                      <a:pt x="4436" y="69308"/>
                    </a:lnTo>
                    <a:lnTo>
                      <a:pt x="5365" y="69308"/>
                    </a:lnTo>
                    <a:lnTo>
                      <a:pt x="5365" y="66766"/>
                    </a:lnTo>
                    <a:lnTo>
                      <a:pt x="5365" y="62896"/>
                    </a:lnTo>
                    <a:lnTo>
                      <a:pt x="5365" y="55278"/>
                    </a:lnTo>
                    <a:lnTo>
                      <a:pt x="1090" y="45739"/>
                    </a:lnTo>
                    <a:lnTo>
                      <a:pt x="1" y="43312"/>
                    </a:lnTo>
                    <a:lnTo>
                      <a:pt x="1" y="31122"/>
                    </a:lnTo>
                    <a:lnTo>
                      <a:pt x="1" y="15611"/>
                    </a:lnTo>
                    <a:lnTo>
                      <a:pt x="1"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8"/>
              <p:cNvSpPr/>
              <p:nvPr/>
            </p:nvSpPr>
            <p:spPr>
              <a:xfrm>
                <a:off x="3802200" y="5090075"/>
                <a:ext cx="501600" cy="25"/>
              </a:xfrm>
              <a:custGeom>
                <a:avLst/>
                <a:gdLst/>
                <a:ahLst/>
                <a:cxnLst/>
                <a:rect l="l" t="t" r="r" b="b"/>
                <a:pathLst>
                  <a:path w="20064" h="1" fill="none" extrusionOk="0">
                    <a:moveTo>
                      <a:pt x="20064" y="0"/>
                    </a:moveTo>
                    <a:lnTo>
                      <a:pt x="11410" y="0"/>
                    </a:lnTo>
                    <a:lnTo>
                      <a:pt x="5518" y="0"/>
                    </a:lnTo>
                    <a:lnTo>
                      <a:pt x="2753" y="0"/>
                    </a:ln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8"/>
              <p:cNvSpPr/>
              <p:nvPr/>
            </p:nvSpPr>
            <p:spPr>
              <a:xfrm>
                <a:off x="4697125" y="3656150"/>
                <a:ext cx="25" cy="1102925"/>
              </a:xfrm>
              <a:custGeom>
                <a:avLst/>
                <a:gdLst/>
                <a:ahLst/>
                <a:cxnLst/>
                <a:rect l="l" t="t" r="r" b="b"/>
                <a:pathLst>
                  <a:path w="1" h="44117" fill="none" extrusionOk="0">
                    <a:moveTo>
                      <a:pt x="0" y="0"/>
                    </a:moveTo>
                    <a:lnTo>
                      <a:pt x="0" y="10382"/>
                    </a:lnTo>
                    <a:lnTo>
                      <a:pt x="0" y="27263"/>
                    </a:lnTo>
                    <a:lnTo>
                      <a:pt x="0" y="44116"/>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8"/>
              <p:cNvSpPr/>
              <p:nvPr/>
            </p:nvSpPr>
            <p:spPr>
              <a:xfrm>
                <a:off x="3822850" y="1458850"/>
                <a:ext cx="876850" cy="25"/>
              </a:xfrm>
              <a:custGeom>
                <a:avLst/>
                <a:gdLst/>
                <a:ahLst/>
                <a:cxnLst/>
                <a:rect l="l" t="t" r="r" b="b"/>
                <a:pathLst>
                  <a:path w="35074" h="1" fill="none" extrusionOk="0">
                    <a:moveTo>
                      <a:pt x="35074" y="0"/>
                    </a:move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8"/>
              <p:cNvSpPr/>
              <p:nvPr/>
            </p:nvSpPr>
            <p:spPr>
              <a:xfrm>
                <a:off x="3822850" y="1768325"/>
                <a:ext cx="763400" cy="25"/>
              </a:xfrm>
              <a:custGeom>
                <a:avLst/>
                <a:gdLst/>
                <a:ahLst/>
                <a:cxnLst/>
                <a:rect l="l" t="t" r="r" b="b"/>
                <a:pathLst>
                  <a:path w="30536" h="1" fill="none" extrusionOk="0">
                    <a:moveTo>
                      <a:pt x="30536" y="0"/>
                    </a:move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8"/>
              <p:cNvSpPr/>
              <p:nvPr/>
            </p:nvSpPr>
            <p:spPr>
              <a:xfrm>
                <a:off x="3822850" y="3006225"/>
                <a:ext cx="483825" cy="25"/>
              </a:xfrm>
              <a:custGeom>
                <a:avLst/>
                <a:gdLst/>
                <a:ahLst/>
                <a:cxnLst/>
                <a:rect l="l" t="t" r="r" b="b"/>
                <a:pathLst>
                  <a:path w="19353" h="1" fill="none" extrusionOk="0">
                    <a:moveTo>
                      <a:pt x="19353" y="1"/>
                    </a:moveTo>
                    <a:lnTo>
                      <a:pt x="0"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8"/>
              <p:cNvSpPr/>
              <p:nvPr/>
            </p:nvSpPr>
            <p:spPr>
              <a:xfrm>
                <a:off x="4389575" y="3006225"/>
                <a:ext cx="196675" cy="25"/>
              </a:xfrm>
              <a:custGeom>
                <a:avLst/>
                <a:gdLst/>
                <a:ahLst/>
                <a:cxnLst/>
                <a:rect l="l" t="t" r="r" b="b"/>
                <a:pathLst>
                  <a:path w="7867" h="1" fill="none" extrusionOk="0">
                    <a:moveTo>
                      <a:pt x="7867" y="1"/>
                    </a:moveTo>
                    <a:lnTo>
                      <a:pt x="1"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8"/>
              <p:cNvSpPr/>
              <p:nvPr/>
            </p:nvSpPr>
            <p:spPr>
              <a:xfrm>
                <a:off x="3771250" y="3305400"/>
                <a:ext cx="949100" cy="25"/>
              </a:xfrm>
              <a:custGeom>
                <a:avLst/>
                <a:gdLst/>
                <a:ahLst/>
                <a:cxnLst/>
                <a:rect l="l" t="t" r="r" b="b"/>
                <a:pathLst>
                  <a:path w="37964" h="1" fill="none" extrusionOk="0">
                    <a:moveTo>
                      <a:pt x="37964" y="0"/>
                    </a:move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3771250" y="3656150"/>
                <a:ext cx="845950" cy="25"/>
              </a:xfrm>
              <a:custGeom>
                <a:avLst/>
                <a:gdLst/>
                <a:ahLst/>
                <a:cxnLst/>
                <a:rect l="l" t="t" r="r" b="b"/>
                <a:pathLst>
                  <a:path w="33838" h="1" fill="none" extrusionOk="0">
                    <a:moveTo>
                      <a:pt x="33837" y="0"/>
                    </a:moveTo>
                    <a:lnTo>
                      <a:pt x="18726" y="0"/>
                    </a:ln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3344375" y="3656150"/>
                <a:ext cx="895050" cy="229850"/>
              </a:xfrm>
              <a:custGeom>
                <a:avLst/>
                <a:gdLst/>
                <a:ahLst/>
                <a:cxnLst/>
                <a:rect l="l" t="t" r="r" b="b"/>
                <a:pathLst>
                  <a:path w="35802" h="9194" fill="none" extrusionOk="0">
                    <a:moveTo>
                      <a:pt x="35801" y="0"/>
                    </a:moveTo>
                    <a:lnTo>
                      <a:pt x="35801" y="7226"/>
                    </a:lnTo>
                    <a:cubicBezTo>
                      <a:pt x="35801" y="8311"/>
                      <a:pt x="34918" y="9194"/>
                      <a:pt x="33833" y="9194"/>
                    </a:cubicBezTo>
                    <a:lnTo>
                      <a:pt x="17076" y="9194"/>
                    </a:lnTo>
                    <a:lnTo>
                      <a:pt x="1969" y="9194"/>
                    </a:lnTo>
                    <a:cubicBezTo>
                      <a:pt x="884" y="9194"/>
                      <a:pt x="1" y="8311"/>
                      <a:pt x="1" y="7226"/>
                    </a:cubicBez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8"/>
              <p:cNvSpPr/>
              <p:nvPr/>
            </p:nvSpPr>
            <p:spPr>
              <a:xfrm>
                <a:off x="3583800" y="4150300"/>
                <a:ext cx="416175" cy="446175"/>
              </a:xfrm>
              <a:custGeom>
                <a:avLst/>
                <a:gdLst/>
                <a:ahLst/>
                <a:cxnLst/>
                <a:rect l="l" t="t" r="r" b="b"/>
                <a:pathLst>
                  <a:path w="16647" h="17847" fill="none" extrusionOk="0">
                    <a:moveTo>
                      <a:pt x="7499" y="17846"/>
                    </a:moveTo>
                    <a:lnTo>
                      <a:pt x="14872" y="17846"/>
                    </a:lnTo>
                    <a:cubicBezTo>
                      <a:pt x="15855" y="17846"/>
                      <a:pt x="16646" y="17054"/>
                      <a:pt x="16646" y="16072"/>
                    </a:cubicBezTo>
                    <a:lnTo>
                      <a:pt x="16646" y="1775"/>
                    </a:lnTo>
                    <a:cubicBezTo>
                      <a:pt x="16646" y="792"/>
                      <a:pt x="15855" y="0"/>
                      <a:pt x="14872" y="0"/>
                    </a:cubicBezTo>
                    <a:lnTo>
                      <a:pt x="7499" y="0"/>
                    </a:lnTo>
                    <a:lnTo>
                      <a:pt x="1775" y="0"/>
                    </a:lnTo>
                    <a:cubicBezTo>
                      <a:pt x="794" y="0"/>
                      <a:pt x="1" y="792"/>
                      <a:pt x="1" y="1775"/>
                    </a:cubicBezTo>
                    <a:lnTo>
                      <a:pt x="1" y="16072"/>
                    </a:lnTo>
                    <a:cubicBezTo>
                      <a:pt x="1" y="17054"/>
                      <a:pt x="794" y="17846"/>
                      <a:pt x="1775" y="17846"/>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8"/>
              <p:cNvSpPr/>
              <p:nvPr/>
            </p:nvSpPr>
            <p:spPr>
              <a:xfrm>
                <a:off x="3830975" y="3044900"/>
                <a:ext cx="479500" cy="25"/>
              </a:xfrm>
              <a:custGeom>
                <a:avLst/>
                <a:gdLst/>
                <a:ahLst/>
                <a:cxnLst/>
                <a:rect l="l" t="t" r="r" b="b"/>
                <a:pathLst>
                  <a:path w="19180" h="1" fill="none" extrusionOk="0">
                    <a:moveTo>
                      <a:pt x="19180" y="1"/>
                    </a:moveTo>
                    <a:lnTo>
                      <a:pt x="0"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3771250" y="3044925"/>
                <a:ext cx="829550" cy="209425"/>
              </a:xfrm>
              <a:custGeom>
                <a:avLst/>
                <a:gdLst/>
                <a:ahLst/>
                <a:cxnLst/>
                <a:rect l="l" t="t" r="r" b="b"/>
                <a:pathLst>
                  <a:path w="33182" h="8377" fill="none" extrusionOk="0">
                    <a:moveTo>
                      <a:pt x="1" y="8377"/>
                    </a:moveTo>
                    <a:lnTo>
                      <a:pt x="33181" y="8377"/>
                    </a:lnTo>
                    <a:lnTo>
                      <a:pt x="29471" y="1"/>
                    </a:lnTo>
                    <a:lnTo>
                      <a:pt x="24586" y="1"/>
                    </a:lnTo>
                    <a:lnTo>
                      <a:pt x="24582"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3760950" y="1862600"/>
                <a:ext cx="706575" cy="1061125"/>
              </a:xfrm>
              <a:custGeom>
                <a:avLst/>
                <a:gdLst/>
                <a:ahLst/>
                <a:cxnLst/>
                <a:rect l="l" t="t" r="r" b="b"/>
                <a:pathLst>
                  <a:path w="28263" h="42445" fill="none" extrusionOk="0">
                    <a:moveTo>
                      <a:pt x="0" y="1"/>
                    </a:moveTo>
                    <a:lnTo>
                      <a:pt x="28262" y="1"/>
                    </a:lnTo>
                    <a:lnTo>
                      <a:pt x="28262" y="42445"/>
                    </a:lnTo>
                    <a:lnTo>
                      <a:pt x="0" y="42445"/>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3766100" y="615600"/>
                <a:ext cx="877900" cy="771750"/>
              </a:xfrm>
              <a:custGeom>
                <a:avLst/>
                <a:gdLst/>
                <a:ahLst/>
                <a:cxnLst/>
                <a:rect l="l" t="t" r="r" b="b"/>
                <a:pathLst>
                  <a:path w="35116" h="30870" fill="none" extrusionOk="0">
                    <a:moveTo>
                      <a:pt x="2064" y="30870"/>
                    </a:moveTo>
                    <a:lnTo>
                      <a:pt x="35116" y="30870"/>
                    </a:lnTo>
                    <a:lnTo>
                      <a:pt x="35116" y="0"/>
                    </a:ln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8"/>
              <p:cNvSpPr/>
              <p:nvPr/>
            </p:nvSpPr>
            <p:spPr>
              <a:xfrm>
                <a:off x="3766100" y="3592600"/>
                <a:ext cx="954250" cy="25"/>
              </a:xfrm>
              <a:custGeom>
                <a:avLst/>
                <a:gdLst/>
                <a:ahLst/>
                <a:cxnLst/>
                <a:rect l="l" t="t" r="r" b="b"/>
                <a:pathLst>
                  <a:path w="38170" h="1" fill="none" extrusionOk="0">
                    <a:moveTo>
                      <a:pt x="0" y="0"/>
                    </a:moveTo>
                    <a:lnTo>
                      <a:pt x="3817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4093750" y="3149625"/>
                <a:ext cx="96150" cy="30550"/>
              </a:xfrm>
              <a:custGeom>
                <a:avLst/>
                <a:gdLst/>
                <a:ahLst/>
                <a:cxnLst/>
                <a:rect l="l" t="t" r="r" b="b"/>
                <a:pathLst>
                  <a:path w="3846" h="1222" fill="none" extrusionOk="0">
                    <a:moveTo>
                      <a:pt x="3846" y="611"/>
                    </a:moveTo>
                    <a:cubicBezTo>
                      <a:pt x="3846" y="949"/>
                      <a:pt x="2985" y="1222"/>
                      <a:pt x="1922" y="1222"/>
                    </a:cubicBezTo>
                    <a:cubicBezTo>
                      <a:pt x="860" y="1222"/>
                      <a:pt x="0" y="949"/>
                      <a:pt x="0" y="611"/>
                    </a:cubicBezTo>
                    <a:cubicBezTo>
                      <a:pt x="0" y="274"/>
                      <a:pt x="860" y="1"/>
                      <a:pt x="1922" y="1"/>
                    </a:cubicBezTo>
                    <a:cubicBezTo>
                      <a:pt x="2985" y="1"/>
                      <a:pt x="3846" y="274"/>
                      <a:pt x="3846" y="61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4093750" y="3164900"/>
                <a:ext cx="96150" cy="38825"/>
              </a:xfrm>
              <a:custGeom>
                <a:avLst/>
                <a:gdLst/>
                <a:ahLst/>
                <a:cxnLst/>
                <a:rect l="l" t="t" r="r" b="b"/>
                <a:pathLst>
                  <a:path w="3846" h="1553" fill="none" extrusionOk="0">
                    <a:moveTo>
                      <a:pt x="3846" y="0"/>
                    </a:moveTo>
                    <a:lnTo>
                      <a:pt x="3846" y="945"/>
                    </a:lnTo>
                    <a:cubicBezTo>
                      <a:pt x="3846" y="1280"/>
                      <a:pt x="2984" y="1553"/>
                      <a:pt x="1922" y="1553"/>
                    </a:cubicBezTo>
                    <a:cubicBezTo>
                      <a:pt x="858" y="1553"/>
                      <a:pt x="0" y="1280"/>
                      <a:pt x="0" y="945"/>
                    </a:cubicBez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4001600" y="3087525"/>
                <a:ext cx="96275" cy="30475"/>
              </a:xfrm>
              <a:custGeom>
                <a:avLst/>
                <a:gdLst/>
                <a:ahLst/>
                <a:cxnLst/>
                <a:rect l="l" t="t" r="r" b="b"/>
                <a:pathLst>
                  <a:path w="3851" h="1219" fill="none" extrusionOk="0">
                    <a:moveTo>
                      <a:pt x="1" y="611"/>
                    </a:moveTo>
                    <a:cubicBezTo>
                      <a:pt x="1" y="946"/>
                      <a:pt x="863" y="1218"/>
                      <a:pt x="1928" y="1218"/>
                    </a:cubicBezTo>
                    <a:cubicBezTo>
                      <a:pt x="2989" y="1218"/>
                      <a:pt x="3851" y="946"/>
                      <a:pt x="3851" y="611"/>
                    </a:cubicBezTo>
                    <a:cubicBezTo>
                      <a:pt x="3851" y="273"/>
                      <a:pt x="2989" y="1"/>
                      <a:pt x="1928" y="1"/>
                    </a:cubicBezTo>
                    <a:cubicBezTo>
                      <a:pt x="863" y="1"/>
                      <a:pt x="1" y="273"/>
                      <a:pt x="1" y="61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4001600" y="3102800"/>
                <a:ext cx="96275" cy="38800"/>
              </a:xfrm>
              <a:custGeom>
                <a:avLst/>
                <a:gdLst/>
                <a:ahLst/>
                <a:cxnLst/>
                <a:rect l="l" t="t" r="r" b="b"/>
                <a:pathLst>
                  <a:path w="3851" h="1552" fill="none" extrusionOk="0">
                    <a:moveTo>
                      <a:pt x="3851" y="0"/>
                    </a:moveTo>
                    <a:lnTo>
                      <a:pt x="3851" y="941"/>
                    </a:lnTo>
                    <a:cubicBezTo>
                      <a:pt x="3851" y="1280"/>
                      <a:pt x="2989" y="1551"/>
                      <a:pt x="1928" y="1551"/>
                    </a:cubicBezTo>
                    <a:cubicBezTo>
                      <a:pt x="863" y="1551"/>
                      <a:pt x="1" y="1280"/>
                      <a:pt x="1" y="941"/>
                    </a:cubicBez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3864800" y="3137875"/>
                <a:ext cx="96275" cy="30450"/>
              </a:xfrm>
              <a:custGeom>
                <a:avLst/>
                <a:gdLst/>
                <a:ahLst/>
                <a:cxnLst/>
                <a:rect l="l" t="t" r="r" b="b"/>
                <a:pathLst>
                  <a:path w="3851" h="1218" fill="none" extrusionOk="0">
                    <a:moveTo>
                      <a:pt x="1" y="607"/>
                    </a:moveTo>
                    <a:cubicBezTo>
                      <a:pt x="1" y="945"/>
                      <a:pt x="863" y="1218"/>
                      <a:pt x="1924" y="1218"/>
                    </a:cubicBezTo>
                    <a:cubicBezTo>
                      <a:pt x="2989" y="1218"/>
                      <a:pt x="3851" y="945"/>
                      <a:pt x="3851" y="607"/>
                    </a:cubicBezTo>
                    <a:cubicBezTo>
                      <a:pt x="3851" y="273"/>
                      <a:pt x="2989" y="0"/>
                      <a:pt x="1924" y="0"/>
                    </a:cubicBezTo>
                    <a:cubicBezTo>
                      <a:pt x="864" y="0"/>
                      <a:pt x="1" y="273"/>
                      <a:pt x="1" y="607"/>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3864800" y="3153025"/>
                <a:ext cx="96275" cy="38950"/>
              </a:xfrm>
              <a:custGeom>
                <a:avLst/>
                <a:gdLst/>
                <a:ahLst/>
                <a:cxnLst/>
                <a:rect l="l" t="t" r="r" b="b"/>
                <a:pathLst>
                  <a:path w="3851" h="1558" fill="none" extrusionOk="0">
                    <a:moveTo>
                      <a:pt x="3851" y="1"/>
                    </a:moveTo>
                    <a:lnTo>
                      <a:pt x="3851" y="946"/>
                    </a:lnTo>
                    <a:cubicBezTo>
                      <a:pt x="3851" y="1285"/>
                      <a:pt x="2989" y="1557"/>
                      <a:pt x="1924" y="1557"/>
                    </a:cubicBezTo>
                    <a:cubicBezTo>
                      <a:pt x="863" y="1557"/>
                      <a:pt x="1" y="1285"/>
                      <a:pt x="1" y="946"/>
                    </a:cubicBezTo>
                    <a:lnTo>
                      <a:pt x="1"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4303875" y="2977450"/>
                <a:ext cx="88650" cy="88650"/>
              </a:xfrm>
              <a:custGeom>
                <a:avLst/>
                <a:gdLst/>
                <a:ahLst/>
                <a:cxnLst/>
                <a:rect l="l" t="t" r="r" b="b"/>
                <a:pathLst>
                  <a:path w="3546" h="3546" fill="none" extrusionOk="0">
                    <a:moveTo>
                      <a:pt x="112" y="1152"/>
                    </a:moveTo>
                    <a:cubicBezTo>
                      <a:pt x="41" y="1345"/>
                      <a:pt x="1" y="1553"/>
                      <a:pt x="1" y="1771"/>
                    </a:cubicBezTo>
                    <a:cubicBezTo>
                      <a:pt x="1" y="2109"/>
                      <a:pt x="95" y="2432"/>
                      <a:pt x="264" y="2700"/>
                    </a:cubicBezTo>
                    <a:cubicBezTo>
                      <a:pt x="491" y="3071"/>
                      <a:pt x="851" y="3352"/>
                      <a:pt x="1280" y="3475"/>
                    </a:cubicBezTo>
                    <a:cubicBezTo>
                      <a:pt x="1436" y="3521"/>
                      <a:pt x="1602" y="3546"/>
                      <a:pt x="1771" y="3546"/>
                    </a:cubicBezTo>
                    <a:cubicBezTo>
                      <a:pt x="1907" y="3546"/>
                      <a:pt x="2039" y="3529"/>
                      <a:pt x="2163" y="3500"/>
                    </a:cubicBezTo>
                    <a:cubicBezTo>
                      <a:pt x="2637" y="3392"/>
                      <a:pt x="3033" y="3100"/>
                      <a:pt x="3281" y="2700"/>
                    </a:cubicBezTo>
                    <a:cubicBezTo>
                      <a:pt x="3450" y="2432"/>
                      <a:pt x="3545" y="2109"/>
                      <a:pt x="3545" y="1771"/>
                    </a:cubicBezTo>
                    <a:cubicBezTo>
                      <a:pt x="3545" y="1553"/>
                      <a:pt x="3504" y="1346"/>
                      <a:pt x="3429" y="1152"/>
                    </a:cubicBezTo>
                    <a:cubicBezTo>
                      <a:pt x="3181" y="479"/>
                      <a:pt x="2529" y="0"/>
                      <a:pt x="1771" y="0"/>
                    </a:cubicBezTo>
                    <a:cubicBezTo>
                      <a:pt x="1011" y="1"/>
                      <a:pt x="363" y="479"/>
                      <a:pt x="112" y="1152"/>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4357925" y="3064925"/>
                <a:ext cx="25" cy="115275"/>
              </a:xfrm>
              <a:custGeom>
                <a:avLst/>
                <a:gdLst/>
                <a:ahLst/>
                <a:cxnLst/>
                <a:rect l="l" t="t" r="r" b="b"/>
                <a:pathLst>
                  <a:path w="1" h="4611" fill="none" extrusionOk="0">
                    <a:moveTo>
                      <a:pt x="1" y="1"/>
                    </a:moveTo>
                    <a:lnTo>
                      <a:pt x="1" y="3776"/>
                    </a:lnTo>
                    <a:lnTo>
                      <a:pt x="1" y="461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4335650" y="3064925"/>
                <a:ext cx="25" cy="115275"/>
              </a:xfrm>
              <a:custGeom>
                <a:avLst/>
                <a:gdLst/>
                <a:ahLst/>
                <a:cxnLst/>
                <a:rect l="l" t="t" r="r" b="b"/>
                <a:pathLst>
                  <a:path w="1" h="4611" fill="none" extrusionOk="0">
                    <a:moveTo>
                      <a:pt x="0" y="1"/>
                    </a:moveTo>
                    <a:lnTo>
                      <a:pt x="0" y="3785"/>
                    </a:lnTo>
                    <a:lnTo>
                      <a:pt x="0" y="461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4287875" y="3159325"/>
                <a:ext cx="120525" cy="50350"/>
              </a:xfrm>
              <a:custGeom>
                <a:avLst/>
                <a:gdLst/>
                <a:ahLst/>
                <a:cxnLst/>
                <a:rect l="l" t="t" r="r" b="b"/>
                <a:pathLst>
                  <a:path w="4821" h="2014" fill="none" extrusionOk="0">
                    <a:moveTo>
                      <a:pt x="1928" y="9"/>
                    </a:moveTo>
                    <a:lnTo>
                      <a:pt x="1911" y="9"/>
                    </a:lnTo>
                    <a:cubicBezTo>
                      <a:pt x="822" y="104"/>
                      <a:pt x="0" y="512"/>
                      <a:pt x="0" y="999"/>
                    </a:cubicBezTo>
                    <a:cubicBezTo>
                      <a:pt x="0" y="1560"/>
                      <a:pt x="1082" y="2014"/>
                      <a:pt x="2411" y="2014"/>
                    </a:cubicBezTo>
                    <a:cubicBezTo>
                      <a:pt x="3744" y="2014"/>
                      <a:pt x="4820" y="1560"/>
                      <a:pt x="4820" y="999"/>
                    </a:cubicBezTo>
                    <a:cubicBezTo>
                      <a:pt x="4820" y="496"/>
                      <a:pt x="3946" y="79"/>
                      <a:pt x="2803"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3415050" y="3715575"/>
                <a:ext cx="505800" cy="25"/>
              </a:xfrm>
              <a:custGeom>
                <a:avLst/>
                <a:gdLst/>
                <a:ahLst/>
                <a:cxnLst/>
                <a:rect l="l" t="t" r="r" b="b"/>
                <a:pathLst>
                  <a:path w="20232" h="1" fill="none" extrusionOk="0">
                    <a:moveTo>
                      <a:pt x="0" y="1"/>
                    </a:moveTo>
                    <a:lnTo>
                      <a:pt x="20231"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3916400" y="3751975"/>
                <a:ext cx="96275" cy="96275"/>
              </a:xfrm>
              <a:custGeom>
                <a:avLst/>
                <a:gdLst/>
                <a:ahLst/>
                <a:cxnLst/>
                <a:rect l="l" t="t" r="r" b="b"/>
                <a:pathLst>
                  <a:path w="3851" h="3851" fill="none" extrusionOk="0">
                    <a:moveTo>
                      <a:pt x="3850" y="1928"/>
                    </a:moveTo>
                    <a:cubicBezTo>
                      <a:pt x="3850" y="2988"/>
                      <a:pt x="2988" y="3851"/>
                      <a:pt x="1924" y="3851"/>
                    </a:cubicBezTo>
                    <a:cubicBezTo>
                      <a:pt x="863" y="3851"/>
                      <a:pt x="0" y="2988"/>
                      <a:pt x="0" y="1928"/>
                    </a:cubicBezTo>
                    <a:cubicBezTo>
                      <a:pt x="0" y="863"/>
                      <a:pt x="863" y="1"/>
                      <a:pt x="1924" y="1"/>
                    </a:cubicBezTo>
                    <a:cubicBezTo>
                      <a:pt x="2988" y="1"/>
                      <a:pt x="3850" y="863"/>
                      <a:pt x="3850" y="192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3946325" y="3781900"/>
                <a:ext cx="36425" cy="36425"/>
              </a:xfrm>
              <a:custGeom>
                <a:avLst/>
                <a:gdLst/>
                <a:ahLst/>
                <a:cxnLst/>
                <a:rect l="l" t="t" r="r" b="b"/>
                <a:pathLst>
                  <a:path w="1457" h="1457" fill="none" extrusionOk="0">
                    <a:moveTo>
                      <a:pt x="1456" y="731"/>
                    </a:moveTo>
                    <a:cubicBezTo>
                      <a:pt x="1456" y="1131"/>
                      <a:pt x="1131" y="1457"/>
                      <a:pt x="727" y="1457"/>
                    </a:cubicBezTo>
                    <a:cubicBezTo>
                      <a:pt x="326" y="1457"/>
                      <a:pt x="0" y="1131"/>
                      <a:pt x="0" y="731"/>
                    </a:cubicBezTo>
                    <a:cubicBezTo>
                      <a:pt x="0" y="326"/>
                      <a:pt x="327" y="1"/>
                      <a:pt x="727" y="1"/>
                    </a:cubicBezTo>
                    <a:cubicBezTo>
                      <a:pt x="1131" y="1"/>
                      <a:pt x="1456" y="326"/>
                      <a:pt x="1456" y="73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4084550" y="3751975"/>
                <a:ext cx="96150" cy="96275"/>
              </a:xfrm>
              <a:custGeom>
                <a:avLst/>
                <a:gdLst/>
                <a:ahLst/>
                <a:cxnLst/>
                <a:rect l="l" t="t" r="r" b="b"/>
                <a:pathLst>
                  <a:path w="3846" h="3851" fill="none" extrusionOk="0">
                    <a:moveTo>
                      <a:pt x="3846" y="1928"/>
                    </a:moveTo>
                    <a:cubicBezTo>
                      <a:pt x="3846" y="2988"/>
                      <a:pt x="2984" y="3851"/>
                      <a:pt x="1924" y="3851"/>
                    </a:cubicBezTo>
                    <a:cubicBezTo>
                      <a:pt x="862" y="3851"/>
                      <a:pt x="0" y="2988"/>
                      <a:pt x="0" y="1928"/>
                    </a:cubicBezTo>
                    <a:cubicBezTo>
                      <a:pt x="0" y="863"/>
                      <a:pt x="862" y="1"/>
                      <a:pt x="1924" y="1"/>
                    </a:cubicBezTo>
                    <a:cubicBezTo>
                      <a:pt x="2984" y="1"/>
                      <a:pt x="3846" y="863"/>
                      <a:pt x="3846" y="192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4114350" y="3781900"/>
                <a:ext cx="36575" cy="36425"/>
              </a:xfrm>
              <a:custGeom>
                <a:avLst/>
                <a:gdLst/>
                <a:ahLst/>
                <a:cxnLst/>
                <a:rect l="l" t="t" r="r" b="b"/>
                <a:pathLst>
                  <a:path w="1463" h="1457" fill="none" extrusionOk="0">
                    <a:moveTo>
                      <a:pt x="1462" y="731"/>
                    </a:moveTo>
                    <a:cubicBezTo>
                      <a:pt x="1462" y="1131"/>
                      <a:pt x="1136" y="1457"/>
                      <a:pt x="732" y="1457"/>
                    </a:cubicBezTo>
                    <a:cubicBezTo>
                      <a:pt x="327" y="1457"/>
                      <a:pt x="1" y="1131"/>
                      <a:pt x="1" y="731"/>
                    </a:cubicBezTo>
                    <a:cubicBezTo>
                      <a:pt x="1" y="326"/>
                      <a:pt x="327" y="1"/>
                      <a:pt x="732" y="1"/>
                    </a:cubicBezTo>
                    <a:cubicBezTo>
                      <a:pt x="1136" y="1"/>
                      <a:pt x="1462" y="326"/>
                      <a:pt x="1462" y="73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3476000" y="1988050"/>
                <a:ext cx="307150" cy="654475"/>
              </a:xfrm>
              <a:custGeom>
                <a:avLst/>
                <a:gdLst/>
                <a:ahLst/>
                <a:cxnLst/>
                <a:rect l="l" t="t" r="r" b="b"/>
                <a:pathLst>
                  <a:path w="12286" h="26179" fill="none" extrusionOk="0">
                    <a:moveTo>
                      <a:pt x="12285" y="26178"/>
                    </a:moveTo>
                    <a:cubicBezTo>
                      <a:pt x="10895" y="26178"/>
                      <a:pt x="9620" y="25976"/>
                      <a:pt x="8469" y="25617"/>
                    </a:cubicBezTo>
                    <a:cubicBezTo>
                      <a:pt x="5501" y="24685"/>
                      <a:pt x="3323" y="22691"/>
                      <a:pt x="1920" y="20319"/>
                    </a:cubicBezTo>
                    <a:cubicBezTo>
                      <a:pt x="1598" y="19778"/>
                      <a:pt x="1317" y="19217"/>
                      <a:pt x="1083" y="18643"/>
                    </a:cubicBezTo>
                    <a:cubicBezTo>
                      <a:pt x="360" y="16923"/>
                      <a:pt x="1" y="15099"/>
                      <a:pt x="1" y="13391"/>
                    </a:cubicBezTo>
                    <a:lnTo>
                      <a:pt x="1" y="7097"/>
                    </a:lnTo>
                    <a:lnTo>
                      <a:pt x="1" y="5270"/>
                    </a:lnTo>
                    <a:lnTo>
                      <a:pt x="1" y="4061"/>
                    </a:lnTo>
                    <a:lnTo>
                      <a:pt x="1" y="2249"/>
                    </a:lnTo>
                    <a:lnTo>
                      <a:pt x="1" y="1742"/>
                    </a:lnTo>
                    <a:cubicBezTo>
                      <a:pt x="1" y="780"/>
                      <a:pt x="785" y="1"/>
                      <a:pt x="1747" y="1"/>
                    </a:cubicBezTo>
                    <a:lnTo>
                      <a:pt x="12285"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3783125" y="1988050"/>
                <a:ext cx="307000" cy="654475"/>
              </a:xfrm>
              <a:custGeom>
                <a:avLst/>
                <a:gdLst/>
                <a:ahLst/>
                <a:cxnLst/>
                <a:rect l="l" t="t" r="r" b="b"/>
                <a:pathLst>
                  <a:path w="12280" h="26179" fill="none" extrusionOk="0">
                    <a:moveTo>
                      <a:pt x="0" y="26178"/>
                    </a:moveTo>
                    <a:cubicBezTo>
                      <a:pt x="1316" y="26178"/>
                      <a:pt x="2526" y="25997"/>
                      <a:pt x="3628" y="25675"/>
                    </a:cubicBezTo>
                    <a:cubicBezTo>
                      <a:pt x="6681" y="24771"/>
                      <a:pt x="8913" y="22753"/>
                      <a:pt x="10345" y="20344"/>
                    </a:cubicBezTo>
                    <a:cubicBezTo>
                      <a:pt x="10667" y="19803"/>
                      <a:pt x="10951" y="19238"/>
                      <a:pt x="11191" y="18664"/>
                    </a:cubicBezTo>
                    <a:cubicBezTo>
                      <a:pt x="11917" y="16939"/>
                      <a:pt x="12280" y="15103"/>
                      <a:pt x="12280" y="13391"/>
                    </a:cubicBezTo>
                    <a:lnTo>
                      <a:pt x="12280" y="7098"/>
                    </a:lnTo>
                    <a:lnTo>
                      <a:pt x="12280" y="5270"/>
                    </a:lnTo>
                    <a:lnTo>
                      <a:pt x="12280" y="4061"/>
                    </a:lnTo>
                    <a:lnTo>
                      <a:pt x="12280" y="2249"/>
                    </a:lnTo>
                    <a:lnTo>
                      <a:pt x="12280" y="1317"/>
                    </a:lnTo>
                    <a:cubicBezTo>
                      <a:pt x="12280" y="590"/>
                      <a:pt x="11690" y="1"/>
                      <a:pt x="10964" y="1"/>
                    </a:cubicBezTo>
                    <a:lnTo>
                      <a:pt x="0" y="1"/>
                    </a:ln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3476000" y="2044275"/>
                <a:ext cx="614125" cy="25"/>
              </a:xfrm>
              <a:custGeom>
                <a:avLst/>
                <a:gdLst/>
                <a:ahLst/>
                <a:cxnLst/>
                <a:rect l="l" t="t" r="r" b="b"/>
                <a:pathLst>
                  <a:path w="24565" h="1" fill="none" extrusionOk="0">
                    <a:moveTo>
                      <a:pt x="1" y="0"/>
                    </a:moveTo>
                    <a:lnTo>
                      <a:pt x="2027" y="0"/>
                    </a:lnTo>
                    <a:lnTo>
                      <a:pt x="24565"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3476000" y="2089550"/>
                <a:ext cx="614125" cy="25"/>
              </a:xfrm>
              <a:custGeom>
                <a:avLst/>
                <a:gdLst/>
                <a:ahLst/>
                <a:cxnLst/>
                <a:rect l="l" t="t" r="r" b="b"/>
                <a:pathLst>
                  <a:path w="24565" h="1" fill="none" extrusionOk="0">
                    <a:moveTo>
                      <a:pt x="1" y="1"/>
                    </a:moveTo>
                    <a:lnTo>
                      <a:pt x="2068" y="1"/>
                    </a:lnTo>
                    <a:lnTo>
                      <a:pt x="24565"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3596200" y="2142600"/>
                <a:ext cx="372625" cy="358800"/>
              </a:xfrm>
              <a:custGeom>
                <a:avLst/>
                <a:gdLst/>
                <a:ahLst/>
                <a:cxnLst/>
                <a:rect l="l" t="t" r="r" b="b"/>
                <a:pathLst>
                  <a:path w="14905" h="14352" fill="none" extrusionOk="0">
                    <a:moveTo>
                      <a:pt x="2942" y="9527"/>
                    </a:moveTo>
                    <a:lnTo>
                      <a:pt x="0" y="5698"/>
                    </a:lnTo>
                    <a:lnTo>
                      <a:pt x="4514" y="3986"/>
                    </a:lnTo>
                    <a:lnTo>
                      <a:pt x="7246" y="0"/>
                    </a:lnTo>
                    <a:lnTo>
                      <a:pt x="10271" y="3763"/>
                    </a:lnTo>
                    <a:lnTo>
                      <a:pt x="14905" y="5129"/>
                    </a:lnTo>
                    <a:lnTo>
                      <a:pt x="12260" y="9173"/>
                    </a:lnTo>
                    <a:lnTo>
                      <a:pt x="12392" y="14000"/>
                    </a:lnTo>
                    <a:lnTo>
                      <a:pt x="7733" y="12734"/>
                    </a:lnTo>
                    <a:lnTo>
                      <a:pt x="3182" y="14352"/>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3645300" y="2193625"/>
                <a:ext cx="275550" cy="265375"/>
              </a:xfrm>
              <a:custGeom>
                <a:avLst/>
                <a:gdLst/>
                <a:ahLst/>
                <a:cxnLst/>
                <a:rect l="l" t="t" r="r" b="b"/>
                <a:pathLst>
                  <a:path w="11022" h="10615" fill="none" extrusionOk="0">
                    <a:moveTo>
                      <a:pt x="9066" y="6781"/>
                    </a:moveTo>
                    <a:lnTo>
                      <a:pt x="9165" y="10355"/>
                    </a:lnTo>
                    <a:lnTo>
                      <a:pt x="5720" y="9418"/>
                    </a:lnTo>
                    <a:lnTo>
                      <a:pt x="2353" y="10614"/>
                    </a:lnTo>
                    <a:lnTo>
                      <a:pt x="2179" y="7045"/>
                    </a:lnTo>
                    <a:lnTo>
                      <a:pt x="0" y="4215"/>
                    </a:lnTo>
                    <a:lnTo>
                      <a:pt x="3339" y="2947"/>
                    </a:lnTo>
                    <a:lnTo>
                      <a:pt x="5361" y="1"/>
                    </a:lnTo>
                    <a:lnTo>
                      <a:pt x="7597" y="2782"/>
                    </a:lnTo>
                    <a:lnTo>
                      <a:pt x="11021" y="3794"/>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3687700" y="2627750"/>
                <a:ext cx="25" cy="85850"/>
              </a:xfrm>
              <a:custGeom>
                <a:avLst/>
                <a:gdLst/>
                <a:ahLst/>
                <a:cxnLst/>
                <a:rect l="l" t="t" r="r" b="b"/>
                <a:pathLst>
                  <a:path w="1" h="3434" fill="none" extrusionOk="0">
                    <a:moveTo>
                      <a:pt x="1" y="1"/>
                    </a:moveTo>
                    <a:lnTo>
                      <a:pt x="1" y="29"/>
                    </a:lnTo>
                    <a:lnTo>
                      <a:pt x="1" y="3384"/>
                    </a:lnTo>
                    <a:lnTo>
                      <a:pt x="1" y="3433"/>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3873800" y="2627750"/>
                <a:ext cx="25" cy="85850"/>
              </a:xfrm>
              <a:custGeom>
                <a:avLst/>
                <a:gdLst/>
                <a:ahLst/>
                <a:cxnLst/>
                <a:rect l="l" t="t" r="r" b="b"/>
                <a:pathLst>
                  <a:path w="1" h="3434" fill="none" extrusionOk="0">
                    <a:moveTo>
                      <a:pt x="1" y="1"/>
                    </a:moveTo>
                    <a:lnTo>
                      <a:pt x="1" y="87"/>
                    </a:lnTo>
                    <a:lnTo>
                      <a:pt x="1" y="3384"/>
                    </a:lnTo>
                    <a:lnTo>
                      <a:pt x="1" y="3433"/>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3617325" y="2712325"/>
                <a:ext cx="326950" cy="39950"/>
              </a:xfrm>
              <a:custGeom>
                <a:avLst/>
                <a:gdLst/>
                <a:ahLst/>
                <a:cxnLst/>
                <a:rect l="l" t="t" r="r" b="b"/>
                <a:pathLst>
                  <a:path w="13078" h="1598" fill="none" extrusionOk="0">
                    <a:moveTo>
                      <a:pt x="1082" y="1597"/>
                    </a:moveTo>
                    <a:lnTo>
                      <a:pt x="798" y="1597"/>
                    </a:lnTo>
                    <a:cubicBezTo>
                      <a:pt x="356" y="1597"/>
                      <a:pt x="1" y="1243"/>
                      <a:pt x="1" y="801"/>
                    </a:cubicBezTo>
                    <a:cubicBezTo>
                      <a:pt x="1" y="583"/>
                      <a:pt x="92" y="381"/>
                      <a:pt x="232" y="236"/>
                    </a:cubicBezTo>
                    <a:cubicBezTo>
                      <a:pt x="377" y="92"/>
                      <a:pt x="579" y="0"/>
                      <a:pt x="798" y="0"/>
                    </a:cubicBezTo>
                    <a:lnTo>
                      <a:pt x="2816" y="0"/>
                    </a:lnTo>
                    <a:lnTo>
                      <a:pt x="10260" y="0"/>
                    </a:lnTo>
                    <a:lnTo>
                      <a:pt x="12277" y="0"/>
                    </a:lnTo>
                    <a:cubicBezTo>
                      <a:pt x="12719" y="0"/>
                      <a:pt x="13077" y="360"/>
                      <a:pt x="13077" y="801"/>
                    </a:cubicBezTo>
                    <a:cubicBezTo>
                      <a:pt x="13077" y="1020"/>
                      <a:pt x="12987" y="1222"/>
                      <a:pt x="12842" y="1366"/>
                    </a:cubicBezTo>
                    <a:cubicBezTo>
                      <a:pt x="12698" y="1507"/>
                      <a:pt x="12496" y="1597"/>
                      <a:pt x="12277" y="1597"/>
                    </a:cubicBezTo>
                    <a:lnTo>
                      <a:pt x="11992" y="1597"/>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3617325" y="2752250"/>
                <a:ext cx="326950" cy="100100"/>
              </a:xfrm>
              <a:custGeom>
                <a:avLst/>
                <a:gdLst/>
                <a:ahLst/>
                <a:cxnLst/>
                <a:rect l="l" t="t" r="r" b="b"/>
                <a:pathLst>
                  <a:path w="13078" h="4004" fill="none" extrusionOk="0">
                    <a:moveTo>
                      <a:pt x="11992" y="0"/>
                    </a:moveTo>
                    <a:cubicBezTo>
                      <a:pt x="12591" y="0"/>
                      <a:pt x="13077" y="487"/>
                      <a:pt x="13077" y="1086"/>
                    </a:cubicBezTo>
                    <a:lnTo>
                      <a:pt x="13077" y="2919"/>
                    </a:lnTo>
                    <a:cubicBezTo>
                      <a:pt x="13077" y="3517"/>
                      <a:pt x="12591" y="4004"/>
                      <a:pt x="11992" y="4004"/>
                    </a:cubicBezTo>
                    <a:lnTo>
                      <a:pt x="1082" y="4004"/>
                    </a:lnTo>
                    <a:cubicBezTo>
                      <a:pt x="484" y="4004"/>
                      <a:pt x="1" y="3517"/>
                      <a:pt x="1" y="2919"/>
                    </a:cubicBezTo>
                    <a:lnTo>
                      <a:pt x="1" y="1086"/>
                    </a:lnTo>
                    <a:cubicBezTo>
                      <a:pt x="1" y="487"/>
                      <a:pt x="484" y="0"/>
                      <a:pt x="1082" y="0"/>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3526350" y="2030850"/>
                <a:ext cx="43575" cy="391950"/>
              </a:xfrm>
              <a:custGeom>
                <a:avLst/>
                <a:gdLst/>
                <a:ahLst/>
                <a:cxnLst/>
                <a:rect l="l" t="t" r="r" b="b"/>
                <a:pathLst>
                  <a:path w="1743" h="15678" fill="none" extrusionOk="0">
                    <a:moveTo>
                      <a:pt x="0" y="1"/>
                    </a:moveTo>
                    <a:cubicBezTo>
                      <a:pt x="4" y="179"/>
                      <a:pt x="8" y="360"/>
                      <a:pt x="13" y="537"/>
                    </a:cubicBezTo>
                    <a:cubicBezTo>
                      <a:pt x="29" y="1139"/>
                      <a:pt x="42" y="1743"/>
                      <a:pt x="54" y="2349"/>
                    </a:cubicBezTo>
                    <a:cubicBezTo>
                      <a:pt x="116" y="4825"/>
                      <a:pt x="174" y="7309"/>
                      <a:pt x="232" y="9789"/>
                    </a:cubicBezTo>
                    <a:cubicBezTo>
                      <a:pt x="281" y="11856"/>
                      <a:pt x="397" y="14105"/>
                      <a:pt x="1742" y="1567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3966225" y="2417925"/>
                <a:ext cx="18275" cy="30850"/>
              </a:xfrm>
              <a:custGeom>
                <a:avLst/>
                <a:gdLst/>
                <a:ahLst/>
                <a:cxnLst/>
                <a:rect l="l" t="t" r="r" b="b"/>
                <a:pathLst>
                  <a:path w="731" h="1234" fill="none" extrusionOk="0">
                    <a:moveTo>
                      <a:pt x="731" y="0"/>
                    </a:moveTo>
                    <a:cubicBezTo>
                      <a:pt x="487" y="409"/>
                      <a:pt x="244" y="821"/>
                      <a:pt x="0" y="1234"/>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3985825" y="2433075"/>
                <a:ext cx="14450" cy="30050"/>
              </a:xfrm>
              <a:custGeom>
                <a:avLst/>
                <a:gdLst/>
                <a:ahLst/>
                <a:cxnLst/>
                <a:rect l="l" t="t" r="r" b="b"/>
                <a:pathLst>
                  <a:path w="578" h="1202" fill="none" extrusionOk="0">
                    <a:moveTo>
                      <a:pt x="578" y="1"/>
                    </a:moveTo>
                    <a:cubicBezTo>
                      <a:pt x="384" y="401"/>
                      <a:pt x="190" y="802"/>
                      <a:pt x="1" y="1202"/>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3281775" y="2119800"/>
                <a:ext cx="242225" cy="383050"/>
              </a:xfrm>
              <a:custGeom>
                <a:avLst/>
                <a:gdLst/>
                <a:ahLst/>
                <a:cxnLst/>
                <a:rect l="l" t="t" r="r" b="b"/>
                <a:pathLst>
                  <a:path w="9689" h="15322" fill="none" extrusionOk="0">
                    <a:moveTo>
                      <a:pt x="9689" y="15049"/>
                    </a:moveTo>
                    <a:cubicBezTo>
                      <a:pt x="9045" y="15226"/>
                      <a:pt x="8364" y="15322"/>
                      <a:pt x="7663" y="15322"/>
                    </a:cubicBezTo>
                    <a:cubicBezTo>
                      <a:pt x="3438" y="15322"/>
                      <a:pt x="0" y="11884"/>
                      <a:pt x="0" y="7663"/>
                    </a:cubicBezTo>
                    <a:cubicBezTo>
                      <a:pt x="0" y="3437"/>
                      <a:pt x="3438" y="0"/>
                      <a:pt x="7663"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3327475" y="2165475"/>
                <a:ext cx="175300" cy="291775"/>
              </a:xfrm>
              <a:custGeom>
                <a:avLst/>
                <a:gdLst/>
                <a:ahLst/>
                <a:cxnLst/>
                <a:rect l="l" t="t" r="r" b="b"/>
                <a:pathLst>
                  <a:path w="7012" h="11671" fill="none" extrusionOk="0">
                    <a:moveTo>
                      <a:pt x="5835" y="0"/>
                    </a:moveTo>
                    <a:cubicBezTo>
                      <a:pt x="2616" y="0"/>
                      <a:pt x="0" y="2617"/>
                      <a:pt x="0" y="5836"/>
                    </a:cubicBezTo>
                    <a:cubicBezTo>
                      <a:pt x="0" y="9050"/>
                      <a:pt x="2616" y="11671"/>
                      <a:pt x="5835" y="11671"/>
                    </a:cubicBezTo>
                    <a:cubicBezTo>
                      <a:pt x="6235" y="11671"/>
                      <a:pt x="6631" y="11629"/>
                      <a:pt x="7011" y="1155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4039175" y="2119800"/>
                <a:ext cx="242250" cy="383025"/>
              </a:xfrm>
              <a:custGeom>
                <a:avLst/>
                <a:gdLst/>
                <a:ahLst/>
                <a:cxnLst/>
                <a:rect l="l" t="t" r="r" b="b"/>
                <a:pathLst>
                  <a:path w="9690" h="15321" fill="none" extrusionOk="0">
                    <a:moveTo>
                      <a:pt x="2027" y="0"/>
                    </a:moveTo>
                    <a:lnTo>
                      <a:pt x="2039" y="0"/>
                    </a:lnTo>
                    <a:cubicBezTo>
                      <a:pt x="6260" y="9"/>
                      <a:pt x="9689" y="3441"/>
                      <a:pt x="9689" y="7662"/>
                    </a:cubicBezTo>
                    <a:cubicBezTo>
                      <a:pt x="9689" y="11884"/>
                      <a:pt x="6252" y="15321"/>
                      <a:pt x="2027" y="15321"/>
                    </a:cubicBezTo>
                    <a:cubicBezTo>
                      <a:pt x="1362" y="15321"/>
                      <a:pt x="713" y="15234"/>
                      <a:pt x="103" y="15074"/>
                    </a:cubicBezTo>
                    <a:cubicBezTo>
                      <a:pt x="70" y="15066"/>
                      <a:pt x="33" y="15057"/>
                      <a:pt x="0" y="15049"/>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4060425" y="2165475"/>
                <a:ext cx="175275" cy="291775"/>
              </a:xfrm>
              <a:custGeom>
                <a:avLst/>
                <a:gdLst/>
                <a:ahLst/>
                <a:cxnLst/>
                <a:rect l="l" t="t" r="r" b="b"/>
                <a:pathLst>
                  <a:path w="7011" h="11671" fill="none" extrusionOk="0">
                    <a:moveTo>
                      <a:pt x="0" y="11550"/>
                    </a:moveTo>
                    <a:cubicBezTo>
                      <a:pt x="32" y="11559"/>
                      <a:pt x="66" y="11563"/>
                      <a:pt x="99" y="11567"/>
                    </a:cubicBezTo>
                    <a:cubicBezTo>
                      <a:pt x="446" y="11637"/>
                      <a:pt x="809" y="11671"/>
                      <a:pt x="1175" y="11671"/>
                    </a:cubicBezTo>
                    <a:cubicBezTo>
                      <a:pt x="4394" y="11671"/>
                      <a:pt x="7010" y="9050"/>
                      <a:pt x="7010" y="5836"/>
                    </a:cubicBezTo>
                    <a:cubicBezTo>
                      <a:pt x="7010" y="2621"/>
                      <a:pt x="4403" y="9"/>
                      <a:pt x="1188" y="0"/>
                    </a:cubicBezTo>
                    <a:lnTo>
                      <a:pt x="1175"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3645300" y="4222600"/>
                <a:ext cx="146600" cy="25"/>
              </a:xfrm>
              <a:custGeom>
                <a:avLst/>
                <a:gdLst/>
                <a:ahLst/>
                <a:cxnLst/>
                <a:rect l="l" t="t" r="r" b="b"/>
                <a:pathLst>
                  <a:path w="5864" h="1" fill="none" extrusionOk="0">
                    <a:moveTo>
                      <a:pt x="0" y="1"/>
                    </a:moveTo>
                    <a:lnTo>
                      <a:pt x="5864"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3854500" y="4209300"/>
                <a:ext cx="96275" cy="96275"/>
              </a:xfrm>
              <a:custGeom>
                <a:avLst/>
                <a:gdLst/>
                <a:ahLst/>
                <a:cxnLst/>
                <a:rect l="l" t="t" r="r" b="b"/>
                <a:pathLst>
                  <a:path w="3851" h="3851" fill="none" extrusionOk="0">
                    <a:moveTo>
                      <a:pt x="3850" y="1928"/>
                    </a:moveTo>
                    <a:cubicBezTo>
                      <a:pt x="3850" y="2988"/>
                      <a:pt x="2988" y="3850"/>
                      <a:pt x="1924" y="3850"/>
                    </a:cubicBezTo>
                    <a:cubicBezTo>
                      <a:pt x="863" y="3850"/>
                      <a:pt x="0" y="2988"/>
                      <a:pt x="0" y="1928"/>
                    </a:cubicBezTo>
                    <a:cubicBezTo>
                      <a:pt x="0" y="862"/>
                      <a:pt x="863" y="0"/>
                      <a:pt x="1924" y="0"/>
                    </a:cubicBezTo>
                    <a:cubicBezTo>
                      <a:pt x="2988" y="0"/>
                      <a:pt x="3850" y="862"/>
                      <a:pt x="3850" y="192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3884425" y="4239225"/>
                <a:ext cx="36425" cy="36425"/>
              </a:xfrm>
              <a:custGeom>
                <a:avLst/>
                <a:gdLst/>
                <a:ahLst/>
                <a:cxnLst/>
                <a:rect l="l" t="t" r="r" b="b"/>
                <a:pathLst>
                  <a:path w="1457" h="1457" fill="none" extrusionOk="0">
                    <a:moveTo>
                      <a:pt x="1456" y="731"/>
                    </a:moveTo>
                    <a:cubicBezTo>
                      <a:pt x="1456" y="1131"/>
                      <a:pt x="1131" y="1456"/>
                      <a:pt x="727" y="1456"/>
                    </a:cubicBezTo>
                    <a:cubicBezTo>
                      <a:pt x="326" y="1456"/>
                      <a:pt x="0" y="1131"/>
                      <a:pt x="0" y="731"/>
                    </a:cubicBezTo>
                    <a:cubicBezTo>
                      <a:pt x="0" y="325"/>
                      <a:pt x="327" y="0"/>
                      <a:pt x="727" y="0"/>
                    </a:cubicBezTo>
                    <a:cubicBezTo>
                      <a:pt x="1131" y="0"/>
                      <a:pt x="1456" y="325"/>
                      <a:pt x="1456" y="73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3646225" y="4362075"/>
                <a:ext cx="291350" cy="42625"/>
              </a:xfrm>
              <a:custGeom>
                <a:avLst/>
                <a:gdLst/>
                <a:ahLst/>
                <a:cxnLst/>
                <a:rect l="l" t="t" r="r" b="b"/>
                <a:pathLst>
                  <a:path w="11654" h="1705" fill="none" extrusionOk="0">
                    <a:moveTo>
                      <a:pt x="10811" y="1704"/>
                    </a:moveTo>
                    <a:lnTo>
                      <a:pt x="842" y="1704"/>
                    </a:lnTo>
                    <a:cubicBezTo>
                      <a:pt x="380" y="1704"/>
                      <a:pt x="0" y="1325"/>
                      <a:pt x="0" y="863"/>
                    </a:cubicBezTo>
                    <a:lnTo>
                      <a:pt x="0" y="842"/>
                    </a:lnTo>
                    <a:cubicBezTo>
                      <a:pt x="0" y="376"/>
                      <a:pt x="380" y="0"/>
                      <a:pt x="842" y="0"/>
                    </a:cubicBezTo>
                    <a:lnTo>
                      <a:pt x="10811" y="0"/>
                    </a:lnTo>
                    <a:cubicBezTo>
                      <a:pt x="11274" y="0"/>
                      <a:pt x="11653" y="376"/>
                      <a:pt x="11653" y="842"/>
                    </a:cubicBezTo>
                    <a:lnTo>
                      <a:pt x="11653" y="863"/>
                    </a:lnTo>
                    <a:cubicBezTo>
                      <a:pt x="11654" y="1325"/>
                      <a:pt x="11274" y="1704"/>
                      <a:pt x="10811" y="1704"/>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3646225" y="4433875"/>
                <a:ext cx="291350" cy="42625"/>
              </a:xfrm>
              <a:custGeom>
                <a:avLst/>
                <a:gdLst/>
                <a:ahLst/>
                <a:cxnLst/>
                <a:rect l="l" t="t" r="r" b="b"/>
                <a:pathLst>
                  <a:path w="11654" h="1705" fill="none" extrusionOk="0">
                    <a:moveTo>
                      <a:pt x="10811" y="1705"/>
                    </a:moveTo>
                    <a:lnTo>
                      <a:pt x="842" y="1705"/>
                    </a:lnTo>
                    <a:cubicBezTo>
                      <a:pt x="380" y="1705"/>
                      <a:pt x="0" y="1329"/>
                      <a:pt x="0" y="863"/>
                    </a:cubicBezTo>
                    <a:lnTo>
                      <a:pt x="0" y="843"/>
                    </a:lnTo>
                    <a:cubicBezTo>
                      <a:pt x="0" y="376"/>
                      <a:pt x="380" y="0"/>
                      <a:pt x="842" y="0"/>
                    </a:cubicBezTo>
                    <a:lnTo>
                      <a:pt x="10811" y="0"/>
                    </a:lnTo>
                    <a:cubicBezTo>
                      <a:pt x="11274" y="0"/>
                      <a:pt x="11653" y="376"/>
                      <a:pt x="11653" y="843"/>
                    </a:cubicBezTo>
                    <a:lnTo>
                      <a:pt x="11653" y="863"/>
                    </a:lnTo>
                    <a:cubicBezTo>
                      <a:pt x="11654" y="1329"/>
                      <a:pt x="11274" y="1705"/>
                      <a:pt x="10811" y="1705"/>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3646225" y="4505675"/>
                <a:ext cx="291350" cy="42725"/>
              </a:xfrm>
              <a:custGeom>
                <a:avLst/>
                <a:gdLst/>
                <a:ahLst/>
                <a:cxnLst/>
                <a:rect l="l" t="t" r="r" b="b"/>
                <a:pathLst>
                  <a:path w="11654" h="1709" fill="none" extrusionOk="0">
                    <a:moveTo>
                      <a:pt x="10811" y="1709"/>
                    </a:moveTo>
                    <a:lnTo>
                      <a:pt x="842" y="1709"/>
                    </a:lnTo>
                    <a:cubicBezTo>
                      <a:pt x="380" y="1709"/>
                      <a:pt x="0" y="1329"/>
                      <a:pt x="0" y="863"/>
                    </a:cubicBezTo>
                    <a:lnTo>
                      <a:pt x="0" y="846"/>
                    </a:lnTo>
                    <a:cubicBezTo>
                      <a:pt x="0" y="380"/>
                      <a:pt x="380" y="1"/>
                      <a:pt x="842" y="1"/>
                    </a:cubicBezTo>
                    <a:lnTo>
                      <a:pt x="10811" y="1"/>
                    </a:lnTo>
                    <a:cubicBezTo>
                      <a:pt x="11274" y="1"/>
                      <a:pt x="11653" y="380"/>
                      <a:pt x="11653" y="846"/>
                    </a:cubicBezTo>
                    <a:lnTo>
                      <a:pt x="11653" y="863"/>
                    </a:lnTo>
                    <a:cubicBezTo>
                      <a:pt x="11654" y="1329"/>
                      <a:pt x="11274" y="1709"/>
                      <a:pt x="10811" y="1709"/>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2974325" y="3832650"/>
                <a:ext cx="1644950" cy="936725"/>
              </a:xfrm>
              <a:custGeom>
                <a:avLst/>
                <a:gdLst/>
                <a:ahLst/>
                <a:cxnLst/>
                <a:rect l="l" t="t" r="r" b="b"/>
                <a:pathLst>
                  <a:path w="65798" h="37469" fill="none" extrusionOk="0">
                    <a:moveTo>
                      <a:pt x="1" y="11914"/>
                    </a:moveTo>
                    <a:cubicBezTo>
                      <a:pt x="4388" y="12091"/>
                      <a:pt x="8881" y="14625"/>
                      <a:pt x="11051" y="18499"/>
                    </a:cubicBezTo>
                    <a:cubicBezTo>
                      <a:pt x="13391" y="22679"/>
                      <a:pt x="13181" y="27957"/>
                      <a:pt x="15950" y="31939"/>
                    </a:cubicBezTo>
                    <a:cubicBezTo>
                      <a:pt x="18112" y="35043"/>
                      <a:pt x="21826" y="36573"/>
                      <a:pt x="25552" y="35926"/>
                    </a:cubicBezTo>
                    <a:cubicBezTo>
                      <a:pt x="26939" y="35682"/>
                      <a:pt x="28267" y="35145"/>
                      <a:pt x="29666" y="34972"/>
                    </a:cubicBezTo>
                    <a:cubicBezTo>
                      <a:pt x="32327" y="34637"/>
                      <a:pt x="34947" y="35645"/>
                      <a:pt x="37535" y="36363"/>
                    </a:cubicBezTo>
                    <a:cubicBezTo>
                      <a:pt x="40122" y="37081"/>
                      <a:pt x="43068" y="37469"/>
                      <a:pt x="45346" y="36049"/>
                    </a:cubicBezTo>
                    <a:cubicBezTo>
                      <a:pt x="48263" y="34241"/>
                      <a:pt x="48886" y="30326"/>
                      <a:pt x="49110" y="26901"/>
                    </a:cubicBezTo>
                    <a:cubicBezTo>
                      <a:pt x="49308" y="23888"/>
                      <a:pt x="49551" y="20694"/>
                      <a:pt x="51503" y="18248"/>
                    </a:cubicBezTo>
                    <a:cubicBezTo>
                      <a:pt x="53377" y="15903"/>
                      <a:pt x="56392" y="15628"/>
                      <a:pt x="57478" y="12392"/>
                    </a:cubicBezTo>
                    <a:cubicBezTo>
                      <a:pt x="58130" y="10445"/>
                      <a:pt x="57916" y="8303"/>
                      <a:pt x="58427" y="6314"/>
                    </a:cubicBezTo>
                    <a:cubicBezTo>
                      <a:pt x="59013" y="4045"/>
                      <a:pt x="60631" y="2097"/>
                      <a:pt x="62685" y="978"/>
                    </a:cubicBezTo>
                    <a:cubicBezTo>
                      <a:pt x="63622" y="463"/>
                      <a:pt x="64650" y="124"/>
                      <a:pt x="65714" y="9"/>
                    </a:cubicBezTo>
                    <a:cubicBezTo>
                      <a:pt x="65743" y="5"/>
                      <a:pt x="65768" y="5"/>
                      <a:pt x="65797"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2966625" y="4684875"/>
                <a:ext cx="679625" cy="406375"/>
              </a:xfrm>
              <a:custGeom>
                <a:avLst/>
                <a:gdLst/>
                <a:ahLst/>
                <a:cxnLst/>
                <a:rect l="l" t="t" r="r" b="b"/>
                <a:pathLst>
                  <a:path w="27185" h="16255" fill="none" extrusionOk="0">
                    <a:moveTo>
                      <a:pt x="0" y="10485"/>
                    </a:moveTo>
                    <a:lnTo>
                      <a:pt x="5987" y="0"/>
                    </a:lnTo>
                    <a:lnTo>
                      <a:pt x="8987" y="10972"/>
                    </a:lnTo>
                    <a:lnTo>
                      <a:pt x="17937" y="6599"/>
                    </a:lnTo>
                    <a:lnTo>
                      <a:pt x="18882" y="12548"/>
                    </a:lnTo>
                    <a:lnTo>
                      <a:pt x="27082" y="16208"/>
                    </a:lnTo>
                    <a:lnTo>
                      <a:pt x="27184" y="16254"/>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3937550" y="4684875"/>
                <a:ext cx="679650" cy="406375"/>
              </a:xfrm>
              <a:custGeom>
                <a:avLst/>
                <a:gdLst/>
                <a:ahLst/>
                <a:cxnLst/>
                <a:rect l="l" t="t" r="r" b="b"/>
                <a:pathLst>
                  <a:path w="27186" h="16255" fill="none" extrusionOk="0">
                    <a:moveTo>
                      <a:pt x="27185" y="10485"/>
                    </a:moveTo>
                    <a:lnTo>
                      <a:pt x="21198" y="0"/>
                    </a:lnTo>
                    <a:lnTo>
                      <a:pt x="18198" y="10972"/>
                    </a:lnTo>
                    <a:lnTo>
                      <a:pt x="9248" y="6599"/>
                    </a:lnTo>
                    <a:lnTo>
                      <a:pt x="8303" y="12548"/>
                    </a:lnTo>
                    <a:lnTo>
                      <a:pt x="104" y="16208"/>
                    </a:lnTo>
                    <a:lnTo>
                      <a:pt x="1" y="16254"/>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2994575" y="1520425"/>
                <a:ext cx="64700" cy="173850"/>
              </a:xfrm>
              <a:custGeom>
                <a:avLst/>
                <a:gdLst/>
                <a:ahLst/>
                <a:cxnLst/>
                <a:rect l="l" t="t" r="r" b="b"/>
                <a:pathLst>
                  <a:path w="2588" h="6954" fill="none" extrusionOk="0">
                    <a:moveTo>
                      <a:pt x="0" y="1"/>
                    </a:moveTo>
                    <a:cubicBezTo>
                      <a:pt x="726" y="2365"/>
                      <a:pt x="1589" y="4688"/>
                      <a:pt x="2587" y="6953"/>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210475" y="1534350"/>
                <a:ext cx="23650" cy="65650"/>
              </a:xfrm>
              <a:custGeom>
                <a:avLst/>
                <a:gdLst/>
                <a:ahLst/>
                <a:cxnLst/>
                <a:rect l="l" t="t" r="r" b="b"/>
                <a:pathLst>
                  <a:path w="946" h="2626" fill="none" extrusionOk="0">
                    <a:moveTo>
                      <a:pt x="0" y="0"/>
                    </a:moveTo>
                    <a:cubicBezTo>
                      <a:pt x="314" y="875"/>
                      <a:pt x="628" y="1751"/>
                      <a:pt x="945" y="2625"/>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4340500" y="1576950"/>
                <a:ext cx="46850" cy="65850"/>
              </a:xfrm>
              <a:custGeom>
                <a:avLst/>
                <a:gdLst/>
                <a:ahLst/>
                <a:cxnLst/>
                <a:rect l="l" t="t" r="r" b="b"/>
                <a:pathLst>
                  <a:path w="1874" h="2634" fill="none" extrusionOk="0">
                    <a:moveTo>
                      <a:pt x="0" y="2633"/>
                    </a:moveTo>
                    <a:cubicBezTo>
                      <a:pt x="731" y="1837"/>
                      <a:pt x="1362" y="950"/>
                      <a:pt x="1874"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4372150" y="1628025"/>
                <a:ext cx="37900" cy="51400"/>
              </a:xfrm>
              <a:custGeom>
                <a:avLst/>
                <a:gdLst/>
                <a:ahLst/>
                <a:cxnLst/>
                <a:rect l="l" t="t" r="r" b="b"/>
                <a:pathLst>
                  <a:path w="1516" h="2056" fill="none" extrusionOk="0">
                    <a:moveTo>
                      <a:pt x="1" y="2056"/>
                    </a:moveTo>
                    <a:cubicBezTo>
                      <a:pt x="508" y="1371"/>
                      <a:pt x="1012" y="686"/>
                      <a:pt x="1516"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3173750" y="1988575"/>
                <a:ext cx="25" cy="678000"/>
              </a:xfrm>
              <a:custGeom>
                <a:avLst/>
                <a:gdLst/>
                <a:ahLst/>
                <a:cxnLst/>
                <a:rect l="l" t="t" r="r" b="b"/>
                <a:pathLst>
                  <a:path w="1" h="27120" fill="none" extrusionOk="0">
                    <a:moveTo>
                      <a:pt x="1" y="0"/>
                    </a:moveTo>
                    <a:lnTo>
                      <a:pt x="1" y="27119"/>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084950" y="3407825"/>
                <a:ext cx="32200" cy="76175"/>
              </a:xfrm>
              <a:custGeom>
                <a:avLst/>
                <a:gdLst/>
                <a:ahLst/>
                <a:cxnLst/>
                <a:rect l="l" t="t" r="r" b="b"/>
                <a:pathLst>
                  <a:path w="1288" h="3047" fill="none" extrusionOk="0">
                    <a:moveTo>
                      <a:pt x="0" y="1"/>
                    </a:moveTo>
                    <a:cubicBezTo>
                      <a:pt x="429" y="1017"/>
                      <a:pt x="858" y="2031"/>
                      <a:pt x="1287" y="304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3140225" y="3416200"/>
                <a:ext cx="28075" cy="56250"/>
              </a:xfrm>
              <a:custGeom>
                <a:avLst/>
                <a:gdLst/>
                <a:ahLst/>
                <a:cxnLst/>
                <a:rect l="l" t="t" r="r" b="b"/>
                <a:pathLst>
                  <a:path w="1123" h="2250" fill="none" extrusionOk="0">
                    <a:moveTo>
                      <a:pt x="1" y="1"/>
                    </a:moveTo>
                    <a:cubicBezTo>
                      <a:pt x="372" y="751"/>
                      <a:pt x="748" y="1498"/>
                      <a:pt x="1123" y="225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4437775" y="3444050"/>
                <a:ext cx="46550" cy="69325"/>
              </a:xfrm>
              <a:custGeom>
                <a:avLst/>
                <a:gdLst/>
                <a:ahLst/>
                <a:cxnLst/>
                <a:rect l="l" t="t" r="r" b="b"/>
                <a:pathLst>
                  <a:path w="1862" h="2773" fill="none" extrusionOk="0">
                    <a:moveTo>
                      <a:pt x="1" y="2773"/>
                    </a:moveTo>
                    <a:cubicBezTo>
                      <a:pt x="619" y="1849"/>
                      <a:pt x="1242" y="925"/>
                      <a:pt x="1862"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4541425" y="3734950"/>
                <a:ext cx="25" cy="854725"/>
              </a:xfrm>
              <a:custGeom>
                <a:avLst/>
                <a:gdLst/>
                <a:ahLst/>
                <a:cxnLst/>
                <a:rect l="l" t="t" r="r" b="b"/>
                <a:pathLst>
                  <a:path w="1" h="34189" fill="none" extrusionOk="0">
                    <a:moveTo>
                      <a:pt x="1" y="1"/>
                    </a:moveTo>
                    <a:lnTo>
                      <a:pt x="1" y="480"/>
                    </a:lnTo>
                    <a:lnTo>
                      <a:pt x="1" y="4887"/>
                    </a:lnTo>
                    <a:lnTo>
                      <a:pt x="1" y="34189"/>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3548125" y="4851975"/>
                <a:ext cx="40350" cy="90300"/>
              </a:xfrm>
              <a:custGeom>
                <a:avLst/>
                <a:gdLst/>
                <a:ahLst/>
                <a:cxnLst/>
                <a:rect l="l" t="t" r="r" b="b"/>
                <a:pathLst>
                  <a:path w="1614" h="3612" fill="none" extrusionOk="0">
                    <a:moveTo>
                      <a:pt x="1" y="1"/>
                    </a:moveTo>
                    <a:cubicBezTo>
                      <a:pt x="537" y="1206"/>
                      <a:pt x="1078" y="2406"/>
                      <a:pt x="1613" y="361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3595975" y="4840000"/>
                <a:ext cx="34275" cy="78425"/>
              </a:xfrm>
              <a:custGeom>
                <a:avLst/>
                <a:gdLst/>
                <a:ahLst/>
                <a:cxnLst/>
                <a:rect l="l" t="t" r="r" b="b"/>
                <a:pathLst>
                  <a:path w="1371" h="3137" fill="none" extrusionOk="0">
                    <a:moveTo>
                      <a:pt x="1" y="1"/>
                    </a:moveTo>
                    <a:cubicBezTo>
                      <a:pt x="455" y="1045"/>
                      <a:pt x="913" y="2093"/>
                      <a:pt x="1371" y="313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3512125" y="4045775"/>
                <a:ext cx="13550" cy="83475"/>
              </a:xfrm>
              <a:custGeom>
                <a:avLst/>
                <a:gdLst/>
                <a:ahLst/>
                <a:cxnLst/>
                <a:rect l="l" t="t" r="r" b="b"/>
                <a:pathLst>
                  <a:path w="542" h="3339" fill="none" extrusionOk="0">
                    <a:moveTo>
                      <a:pt x="541" y="1"/>
                    </a:moveTo>
                    <a:cubicBezTo>
                      <a:pt x="359" y="1115"/>
                      <a:pt x="182" y="2229"/>
                      <a:pt x="0" y="3339"/>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4270325" y="4470925"/>
                <a:ext cx="133850" cy="283200"/>
              </a:xfrm>
              <a:custGeom>
                <a:avLst/>
                <a:gdLst/>
                <a:ahLst/>
                <a:cxnLst/>
                <a:rect l="l" t="t" r="r" b="b"/>
                <a:pathLst>
                  <a:path w="5354" h="11328" fill="none" extrusionOk="0">
                    <a:moveTo>
                      <a:pt x="2370" y="0"/>
                    </a:moveTo>
                    <a:lnTo>
                      <a:pt x="1" y="4592"/>
                    </a:lnTo>
                    <a:lnTo>
                      <a:pt x="2501" y="6062"/>
                    </a:lnTo>
                    <a:lnTo>
                      <a:pt x="2497" y="11327"/>
                    </a:lnTo>
                    <a:lnTo>
                      <a:pt x="5353" y="4378"/>
                    </a:lnTo>
                    <a:lnTo>
                      <a:pt x="3166" y="3367"/>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4392600" y="4223425"/>
                <a:ext cx="69250" cy="193550"/>
              </a:xfrm>
              <a:custGeom>
                <a:avLst/>
                <a:gdLst/>
                <a:ahLst/>
                <a:cxnLst/>
                <a:rect l="l" t="t" r="r" b="b"/>
                <a:pathLst>
                  <a:path w="2770" h="7742" fill="none" extrusionOk="0">
                    <a:moveTo>
                      <a:pt x="1564" y="1"/>
                    </a:moveTo>
                    <a:lnTo>
                      <a:pt x="0" y="3644"/>
                    </a:lnTo>
                    <a:lnTo>
                      <a:pt x="1221" y="4551"/>
                    </a:lnTo>
                    <a:lnTo>
                      <a:pt x="1383" y="7741"/>
                    </a:lnTo>
                    <a:lnTo>
                      <a:pt x="2769" y="3541"/>
                    </a:lnTo>
                    <a:lnTo>
                      <a:pt x="1716" y="2588"/>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3138150" y="4470925"/>
                <a:ext cx="133925" cy="283200"/>
              </a:xfrm>
              <a:custGeom>
                <a:avLst/>
                <a:gdLst/>
                <a:ahLst/>
                <a:cxnLst/>
                <a:rect l="l" t="t" r="r" b="b"/>
                <a:pathLst>
                  <a:path w="5357" h="11328" fill="none" extrusionOk="0">
                    <a:moveTo>
                      <a:pt x="2988" y="0"/>
                    </a:moveTo>
                    <a:lnTo>
                      <a:pt x="5357" y="4592"/>
                    </a:lnTo>
                    <a:lnTo>
                      <a:pt x="2853" y="6062"/>
                    </a:lnTo>
                    <a:lnTo>
                      <a:pt x="2861" y="11327"/>
                    </a:lnTo>
                    <a:lnTo>
                      <a:pt x="1" y="4378"/>
                    </a:lnTo>
                    <a:lnTo>
                      <a:pt x="2193" y="3367"/>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3080575" y="4223425"/>
                <a:ext cx="69275" cy="193550"/>
              </a:xfrm>
              <a:custGeom>
                <a:avLst/>
                <a:gdLst/>
                <a:ahLst/>
                <a:cxnLst/>
                <a:rect l="l" t="t" r="r" b="b"/>
                <a:pathLst>
                  <a:path w="2771" h="7742" fill="none" extrusionOk="0">
                    <a:moveTo>
                      <a:pt x="1206" y="1"/>
                    </a:moveTo>
                    <a:lnTo>
                      <a:pt x="2770" y="3644"/>
                    </a:lnTo>
                    <a:lnTo>
                      <a:pt x="1549" y="4551"/>
                    </a:lnTo>
                    <a:lnTo>
                      <a:pt x="1383" y="7741"/>
                    </a:lnTo>
                    <a:lnTo>
                      <a:pt x="1" y="3541"/>
                    </a:lnTo>
                    <a:lnTo>
                      <a:pt x="1054" y="2588"/>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 name="Google Shape;976;p38"/>
            <p:cNvSpPr/>
            <p:nvPr/>
          </p:nvSpPr>
          <p:spPr>
            <a:xfrm>
              <a:off x="7160838" y="713225"/>
              <a:ext cx="1367537" cy="363876"/>
            </a:xfrm>
            <a:custGeom>
              <a:avLst/>
              <a:gdLst/>
              <a:ahLst/>
              <a:cxnLst/>
              <a:rect l="l" t="t" r="r" b="b"/>
              <a:pathLst>
                <a:path w="23474" h="6246" extrusionOk="0">
                  <a:moveTo>
                    <a:pt x="0" y="1"/>
                  </a:moveTo>
                  <a:lnTo>
                    <a:pt x="0" y="6245"/>
                  </a:lnTo>
                  <a:lnTo>
                    <a:pt x="23473" y="6245"/>
                  </a:lnTo>
                  <a:lnTo>
                    <a:pt x="23473" y="1"/>
                  </a:lnTo>
                  <a:close/>
                </a:path>
              </a:pathLst>
            </a:custGeom>
            <a:solidFill>
              <a:srgbClr val="53B9C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7196258" y="733906"/>
              <a:ext cx="1296695" cy="322514"/>
            </a:xfrm>
            <a:custGeom>
              <a:avLst/>
              <a:gdLst/>
              <a:ahLst/>
              <a:cxnLst/>
              <a:rect l="l" t="t" r="r" b="b"/>
              <a:pathLst>
                <a:path w="22258" h="5536" extrusionOk="0">
                  <a:moveTo>
                    <a:pt x="0" y="1"/>
                  </a:moveTo>
                  <a:lnTo>
                    <a:pt x="0" y="5536"/>
                  </a:lnTo>
                  <a:lnTo>
                    <a:pt x="22258" y="5536"/>
                  </a:lnTo>
                  <a:lnTo>
                    <a:pt x="22258" y="1"/>
                  </a:lnTo>
                  <a:close/>
                </a:path>
              </a:pathLst>
            </a:custGeom>
            <a:solidFill>
              <a:srgbClr val="8FD2E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7257486" y="792338"/>
              <a:ext cx="202445" cy="205707"/>
            </a:xfrm>
            <a:custGeom>
              <a:avLst/>
              <a:gdLst/>
              <a:ahLst/>
              <a:cxnLst/>
              <a:rect l="l" t="t" r="r" b="b"/>
              <a:pathLst>
                <a:path w="3475" h="3531" extrusionOk="0">
                  <a:moveTo>
                    <a:pt x="695" y="0"/>
                  </a:moveTo>
                  <a:lnTo>
                    <a:pt x="695" y="588"/>
                  </a:lnTo>
                  <a:lnTo>
                    <a:pt x="2780" y="588"/>
                  </a:lnTo>
                  <a:lnTo>
                    <a:pt x="2780" y="0"/>
                  </a:lnTo>
                  <a:close/>
                  <a:moveTo>
                    <a:pt x="0" y="588"/>
                  </a:moveTo>
                  <a:lnTo>
                    <a:pt x="0" y="1177"/>
                  </a:lnTo>
                  <a:lnTo>
                    <a:pt x="695" y="1177"/>
                  </a:lnTo>
                  <a:lnTo>
                    <a:pt x="695" y="588"/>
                  </a:lnTo>
                  <a:close/>
                  <a:moveTo>
                    <a:pt x="695" y="1177"/>
                  </a:moveTo>
                  <a:lnTo>
                    <a:pt x="695" y="1765"/>
                  </a:lnTo>
                  <a:lnTo>
                    <a:pt x="2780" y="1765"/>
                  </a:lnTo>
                  <a:lnTo>
                    <a:pt x="2780" y="1177"/>
                  </a:lnTo>
                  <a:close/>
                  <a:moveTo>
                    <a:pt x="0" y="2353"/>
                  </a:moveTo>
                  <a:lnTo>
                    <a:pt x="0" y="2942"/>
                  </a:lnTo>
                  <a:lnTo>
                    <a:pt x="695" y="2942"/>
                  </a:lnTo>
                  <a:lnTo>
                    <a:pt x="695" y="2353"/>
                  </a:lnTo>
                  <a:close/>
                  <a:moveTo>
                    <a:pt x="2780" y="1765"/>
                  </a:moveTo>
                  <a:lnTo>
                    <a:pt x="2780" y="2353"/>
                  </a:lnTo>
                  <a:lnTo>
                    <a:pt x="2780" y="2942"/>
                  </a:lnTo>
                  <a:lnTo>
                    <a:pt x="3475" y="2942"/>
                  </a:lnTo>
                  <a:lnTo>
                    <a:pt x="3475" y="2353"/>
                  </a:lnTo>
                  <a:lnTo>
                    <a:pt x="3475" y="1765"/>
                  </a:lnTo>
                  <a:close/>
                  <a:moveTo>
                    <a:pt x="695" y="2942"/>
                  </a:moveTo>
                  <a:lnTo>
                    <a:pt x="695" y="3531"/>
                  </a:lnTo>
                  <a:lnTo>
                    <a:pt x="2780" y="3531"/>
                  </a:lnTo>
                  <a:lnTo>
                    <a:pt x="2780" y="2942"/>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7500359" y="792338"/>
              <a:ext cx="202561" cy="205707"/>
            </a:xfrm>
            <a:custGeom>
              <a:avLst/>
              <a:gdLst/>
              <a:ahLst/>
              <a:cxnLst/>
              <a:rect l="l" t="t" r="r" b="b"/>
              <a:pathLst>
                <a:path w="3477" h="3531" extrusionOk="0">
                  <a:moveTo>
                    <a:pt x="1" y="0"/>
                  </a:moveTo>
                  <a:lnTo>
                    <a:pt x="1" y="589"/>
                  </a:lnTo>
                  <a:lnTo>
                    <a:pt x="1391" y="589"/>
                  </a:lnTo>
                  <a:lnTo>
                    <a:pt x="1391" y="1177"/>
                  </a:lnTo>
                  <a:lnTo>
                    <a:pt x="1391" y="1765"/>
                  </a:lnTo>
                  <a:lnTo>
                    <a:pt x="1391" y="2353"/>
                  </a:lnTo>
                  <a:lnTo>
                    <a:pt x="1391" y="2942"/>
                  </a:lnTo>
                  <a:lnTo>
                    <a:pt x="1391" y="3531"/>
                  </a:lnTo>
                  <a:lnTo>
                    <a:pt x="2086" y="3531"/>
                  </a:lnTo>
                  <a:lnTo>
                    <a:pt x="2086" y="2942"/>
                  </a:lnTo>
                  <a:lnTo>
                    <a:pt x="2086" y="2353"/>
                  </a:lnTo>
                  <a:lnTo>
                    <a:pt x="2086" y="1765"/>
                  </a:lnTo>
                  <a:lnTo>
                    <a:pt x="2086" y="1177"/>
                  </a:lnTo>
                  <a:lnTo>
                    <a:pt x="2086" y="589"/>
                  </a:lnTo>
                  <a:lnTo>
                    <a:pt x="3476" y="589"/>
                  </a:lnTo>
                  <a:lnTo>
                    <a:pt x="3476"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7743291" y="792338"/>
              <a:ext cx="202561" cy="205707"/>
            </a:xfrm>
            <a:custGeom>
              <a:avLst/>
              <a:gdLst/>
              <a:ahLst/>
              <a:cxnLst/>
              <a:rect l="l" t="t" r="r" b="b"/>
              <a:pathLst>
                <a:path w="3477" h="3531" extrusionOk="0">
                  <a:moveTo>
                    <a:pt x="697" y="0"/>
                  </a:moveTo>
                  <a:lnTo>
                    <a:pt x="697" y="589"/>
                  </a:lnTo>
                  <a:lnTo>
                    <a:pt x="2782" y="589"/>
                  </a:lnTo>
                  <a:lnTo>
                    <a:pt x="2782" y="0"/>
                  </a:lnTo>
                  <a:close/>
                  <a:moveTo>
                    <a:pt x="1" y="589"/>
                  </a:moveTo>
                  <a:lnTo>
                    <a:pt x="1" y="1177"/>
                  </a:lnTo>
                  <a:lnTo>
                    <a:pt x="1" y="1765"/>
                  </a:lnTo>
                  <a:lnTo>
                    <a:pt x="1" y="2353"/>
                  </a:lnTo>
                  <a:lnTo>
                    <a:pt x="1" y="2942"/>
                  </a:lnTo>
                  <a:lnTo>
                    <a:pt x="1" y="3531"/>
                  </a:lnTo>
                  <a:lnTo>
                    <a:pt x="697" y="3531"/>
                  </a:lnTo>
                  <a:lnTo>
                    <a:pt x="697" y="2942"/>
                  </a:lnTo>
                  <a:lnTo>
                    <a:pt x="697" y="2353"/>
                  </a:lnTo>
                  <a:lnTo>
                    <a:pt x="2782" y="2353"/>
                  </a:lnTo>
                  <a:lnTo>
                    <a:pt x="2782" y="2942"/>
                  </a:lnTo>
                  <a:lnTo>
                    <a:pt x="2782" y="3531"/>
                  </a:lnTo>
                  <a:lnTo>
                    <a:pt x="3477" y="3531"/>
                  </a:lnTo>
                  <a:lnTo>
                    <a:pt x="3477" y="2942"/>
                  </a:lnTo>
                  <a:lnTo>
                    <a:pt x="3477" y="2353"/>
                  </a:lnTo>
                  <a:lnTo>
                    <a:pt x="3477" y="1765"/>
                  </a:lnTo>
                  <a:lnTo>
                    <a:pt x="3477" y="1177"/>
                  </a:lnTo>
                  <a:lnTo>
                    <a:pt x="3477" y="589"/>
                  </a:lnTo>
                  <a:lnTo>
                    <a:pt x="2782" y="589"/>
                  </a:lnTo>
                  <a:lnTo>
                    <a:pt x="2782" y="1177"/>
                  </a:lnTo>
                  <a:lnTo>
                    <a:pt x="2782" y="1765"/>
                  </a:lnTo>
                  <a:lnTo>
                    <a:pt x="697" y="1765"/>
                  </a:lnTo>
                  <a:lnTo>
                    <a:pt x="697" y="1177"/>
                  </a:lnTo>
                  <a:lnTo>
                    <a:pt x="697" y="589"/>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7986281" y="792338"/>
              <a:ext cx="202561" cy="205707"/>
            </a:xfrm>
            <a:custGeom>
              <a:avLst/>
              <a:gdLst/>
              <a:ahLst/>
              <a:cxnLst/>
              <a:rect l="l" t="t" r="r" b="b"/>
              <a:pathLst>
                <a:path w="3477" h="3531" extrusionOk="0">
                  <a:moveTo>
                    <a:pt x="2780" y="589"/>
                  </a:moveTo>
                  <a:lnTo>
                    <a:pt x="2780" y="1177"/>
                  </a:lnTo>
                  <a:lnTo>
                    <a:pt x="2780" y="1765"/>
                  </a:lnTo>
                  <a:lnTo>
                    <a:pt x="3476" y="1765"/>
                  </a:lnTo>
                  <a:lnTo>
                    <a:pt x="3476" y="1177"/>
                  </a:lnTo>
                  <a:lnTo>
                    <a:pt x="3476" y="589"/>
                  </a:lnTo>
                  <a:close/>
                  <a:moveTo>
                    <a:pt x="0" y="0"/>
                  </a:moveTo>
                  <a:lnTo>
                    <a:pt x="0" y="589"/>
                  </a:lnTo>
                  <a:lnTo>
                    <a:pt x="0" y="1177"/>
                  </a:lnTo>
                  <a:lnTo>
                    <a:pt x="0" y="1765"/>
                  </a:lnTo>
                  <a:lnTo>
                    <a:pt x="0" y="2353"/>
                  </a:lnTo>
                  <a:lnTo>
                    <a:pt x="0" y="2942"/>
                  </a:lnTo>
                  <a:lnTo>
                    <a:pt x="0" y="3531"/>
                  </a:lnTo>
                  <a:lnTo>
                    <a:pt x="696" y="3531"/>
                  </a:lnTo>
                  <a:lnTo>
                    <a:pt x="696" y="2942"/>
                  </a:lnTo>
                  <a:lnTo>
                    <a:pt x="696" y="2353"/>
                  </a:lnTo>
                  <a:lnTo>
                    <a:pt x="2086" y="2353"/>
                  </a:lnTo>
                  <a:lnTo>
                    <a:pt x="2086" y="2942"/>
                  </a:lnTo>
                  <a:lnTo>
                    <a:pt x="2780" y="2942"/>
                  </a:lnTo>
                  <a:lnTo>
                    <a:pt x="2780" y="2353"/>
                  </a:lnTo>
                  <a:lnTo>
                    <a:pt x="2780" y="1765"/>
                  </a:lnTo>
                  <a:lnTo>
                    <a:pt x="696" y="1765"/>
                  </a:lnTo>
                  <a:lnTo>
                    <a:pt x="696" y="1177"/>
                  </a:lnTo>
                  <a:lnTo>
                    <a:pt x="696" y="589"/>
                  </a:lnTo>
                  <a:lnTo>
                    <a:pt x="2780" y="589"/>
                  </a:lnTo>
                  <a:lnTo>
                    <a:pt x="2780" y="0"/>
                  </a:lnTo>
                  <a:close/>
                  <a:moveTo>
                    <a:pt x="2780" y="2942"/>
                  </a:moveTo>
                  <a:lnTo>
                    <a:pt x="2780" y="3531"/>
                  </a:lnTo>
                  <a:lnTo>
                    <a:pt x="3476" y="3531"/>
                  </a:lnTo>
                  <a:lnTo>
                    <a:pt x="3476" y="2942"/>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8229213" y="792338"/>
              <a:ext cx="202561" cy="205707"/>
            </a:xfrm>
            <a:custGeom>
              <a:avLst/>
              <a:gdLst/>
              <a:ahLst/>
              <a:cxnLst/>
              <a:rect l="l" t="t" r="r" b="b"/>
              <a:pathLst>
                <a:path w="3477" h="3531" extrusionOk="0">
                  <a:moveTo>
                    <a:pt x="1" y="0"/>
                  </a:moveTo>
                  <a:lnTo>
                    <a:pt x="1" y="589"/>
                  </a:lnTo>
                  <a:lnTo>
                    <a:pt x="1391" y="589"/>
                  </a:lnTo>
                  <a:lnTo>
                    <a:pt x="1391" y="1177"/>
                  </a:lnTo>
                  <a:lnTo>
                    <a:pt x="1391" y="1765"/>
                  </a:lnTo>
                  <a:lnTo>
                    <a:pt x="1391" y="2353"/>
                  </a:lnTo>
                  <a:lnTo>
                    <a:pt x="1391" y="2942"/>
                  </a:lnTo>
                  <a:lnTo>
                    <a:pt x="1391" y="3531"/>
                  </a:lnTo>
                  <a:lnTo>
                    <a:pt x="2086" y="3531"/>
                  </a:lnTo>
                  <a:lnTo>
                    <a:pt x="2086" y="2942"/>
                  </a:lnTo>
                  <a:lnTo>
                    <a:pt x="2086" y="2353"/>
                  </a:lnTo>
                  <a:lnTo>
                    <a:pt x="2086" y="1765"/>
                  </a:lnTo>
                  <a:lnTo>
                    <a:pt x="2086" y="1177"/>
                  </a:lnTo>
                  <a:lnTo>
                    <a:pt x="2086" y="589"/>
                  </a:lnTo>
                  <a:lnTo>
                    <a:pt x="3477" y="589"/>
                  </a:lnTo>
                  <a:lnTo>
                    <a:pt x="347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38"/>
          <p:cNvGrpSpPr/>
          <p:nvPr/>
        </p:nvGrpSpPr>
        <p:grpSpPr>
          <a:xfrm>
            <a:off x="5906473" y="2787325"/>
            <a:ext cx="396642" cy="399879"/>
            <a:chOff x="1892850" y="1267800"/>
            <a:chExt cx="188000" cy="189525"/>
          </a:xfrm>
        </p:grpSpPr>
        <p:sp>
          <p:nvSpPr>
            <p:cNvPr id="984" name="Google Shape;984;p38"/>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8"/>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38"/>
          <p:cNvGrpSpPr/>
          <p:nvPr/>
        </p:nvGrpSpPr>
        <p:grpSpPr>
          <a:xfrm flipH="1">
            <a:off x="813248" y="2812900"/>
            <a:ext cx="396642" cy="399879"/>
            <a:chOff x="1892850" y="1267800"/>
            <a:chExt cx="188000" cy="189525"/>
          </a:xfrm>
        </p:grpSpPr>
        <p:sp>
          <p:nvSpPr>
            <p:cNvPr id="988" name="Google Shape;988;p38"/>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8"/>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 name="Google Shape;991;p38"/>
          <p:cNvSpPr/>
          <p:nvPr/>
        </p:nvSpPr>
        <p:spPr>
          <a:xfrm>
            <a:off x="826812" y="1022375"/>
            <a:ext cx="5478025" cy="760949"/>
          </a:xfrm>
          <a:prstGeom prst="rect">
            <a:avLst/>
          </a:prstGeom>
        </p:spPr>
        <p:txBody>
          <a:bodyPr>
            <a:prstTxWarp prst="textPlain">
              <a:avLst/>
            </a:prstTxWarp>
          </a:bodyPr>
          <a:lstStyle/>
          <a:p>
            <a:pPr lvl="0" algn="ctr"/>
            <a:r>
              <a:rPr lang="el-GR" dirty="0">
                <a:ln w="19050" cap="flat" cmpd="sng">
                  <a:solidFill>
                    <a:srgbClr val="191919"/>
                  </a:solidFill>
                  <a:prstDash val="solid"/>
                  <a:round/>
                  <a:headEnd type="none" w="sm" len="sm"/>
                  <a:tailEnd type="none" w="sm" len="sm"/>
                </a:ln>
                <a:solidFill>
                  <a:schemeClr val="dk2"/>
                </a:solidFill>
                <a:latin typeface="Righteous"/>
              </a:rPr>
              <a:t>ΠΑΙΧΝΙΔΙ</a:t>
            </a:r>
            <a:endParaRPr lang="el-GR" b="0" i="0" dirty="0">
              <a:ln w="19050" cap="flat" cmpd="sng">
                <a:solidFill>
                  <a:srgbClr val="191919"/>
                </a:solidFill>
                <a:prstDash val="solid"/>
                <a:round/>
                <a:headEnd type="none" w="sm" len="sm"/>
                <a:tailEnd type="none" w="sm" len="sm"/>
              </a:ln>
              <a:solidFill>
                <a:schemeClr val="dk2"/>
              </a:solidFill>
              <a:latin typeface="Righteou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42"/>
          <p:cNvSpPr txBox="1">
            <a:spLocks noGrp="1"/>
          </p:cNvSpPr>
          <p:nvPr>
            <p:ph type="title"/>
          </p:nvPr>
        </p:nvSpPr>
        <p:spPr>
          <a:xfrm>
            <a:off x="720000" y="1347998"/>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l-GR" dirty="0"/>
              <a:t>ΓΕΝΙΚΑ</a:t>
            </a:r>
            <a:endParaRPr dirty="0">
              <a:solidFill>
                <a:schemeClr val="lt2"/>
              </a:solidFill>
            </a:endParaRPr>
          </a:p>
        </p:txBody>
      </p:sp>
      <p:sp>
        <p:nvSpPr>
          <p:cNvPr id="1135" name="Google Shape;1135;p42"/>
          <p:cNvSpPr txBox="1">
            <a:spLocks noGrp="1"/>
          </p:cNvSpPr>
          <p:nvPr>
            <p:ph type="subTitle" idx="1"/>
          </p:nvPr>
        </p:nvSpPr>
        <p:spPr>
          <a:xfrm>
            <a:off x="2241450" y="2549525"/>
            <a:ext cx="4661100" cy="1342200"/>
          </a:xfrm>
          <a:prstGeom prst="rect">
            <a:avLst/>
          </a:prstGeom>
        </p:spPr>
        <p:txBody>
          <a:bodyPr spcFirstLastPara="1" wrap="square" lIns="91425" tIns="91425" rIns="91425" bIns="91425" anchor="ctr" anchorCtr="0">
            <a:noAutofit/>
          </a:bodyPr>
          <a:lstStyle/>
          <a:p>
            <a:pPr marL="0" lvl="0" indent="0">
              <a:spcAft>
                <a:spcPts val="1600"/>
              </a:spcAft>
            </a:pPr>
            <a:r>
              <a:rPr lang="el-GR" dirty="0"/>
              <a:t>Τα δύο κύρια αρχεία που ρυθμίζουν τη ροή παιχνιδιού είναι τα </a:t>
            </a:r>
            <a:r>
              <a:rPr lang="en" b="1" dirty="0" err="1"/>
              <a:t>app.js</a:t>
            </a:r>
            <a:r>
              <a:rPr lang="en" b="1" dirty="0"/>
              <a:t> </a:t>
            </a:r>
            <a:r>
              <a:rPr lang="el-GR" dirty="0"/>
              <a:t>και </a:t>
            </a:r>
            <a:r>
              <a:rPr lang="en" b="1" dirty="0" err="1"/>
              <a:t>index.html</a:t>
            </a:r>
            <a:endParaRPr b="1" dirty="0"/>
          </a:p>
        </p:txBody>
      </p:sp>
      <p:cxnSp>
        <p:nvCxnSpPr>
          <p:cNvPr id="1136" name="Google Shape;1136;p42"/>
          <p:cNvCxnSpPr/>
          <p:nvPr/>
        </p:nvCxnSpPr>
        <p:spPr>
          <a:xfrm>
            <a:off x="2016300" y="2352400"/>
            <a:ext cx="5111400" cy="0"/>
          </a:xfrm>
          <a:prstGeom prst="straightConnector1">
            <a:avLst/>
          </a:prstGeom>
          <a:noFill/>
          <a:ln w="28575" cap="flat" cmpd="sng">
            <a:solidFill>
              <a:schemeClr val="lt2"/>
            </a:solidFill>
            <a:prstDash val="dot"/>
            <a:round/>
            <a:headEnd type="none" w="med" len="med"/>
            <a:tailEnd type="none" w="med" len="med"/>
          </a:ln>
        </p:spPr>
      </p:cxnSp>
      <p:grpSp>
        <p:nvGrpSpPr>
          <p:cNvPr id="1137" name="Google Shape;1137;p42"/>
          <p:cNvGrpSpPr/>
          <p:nvPr/>
        </p:nvGrpSpPr>
        <p:grpSpPr>
          <a:xfrm>
            <a:off x="7243725" y="2983100"/>
            <a:ext cx="1081095" cy="1400892"/>
            <a:chOff x="7284550" y="3207600"/>
            <a:chExt cx="1081095" cy="1400892"/>
          </a:xfrm>
        </p:grpSpPr>
        <p:sp>
          <p:nvSpPr>
            <p:cNvPr id="1138" name="Google Shape;1138;p42"/>
            <p:cNvSpPr/>
            <p:nvPr/>
          </p:nvSpPr>
          <p:spPr>
            <a:xfrm>
              <a:off x="7557714" y="4090052"/>
              <a:ext cx="186922" cy="155462"/>
            </a:xfrm>
            <a:custGeom>
              <a:avLst/>
              <a:gdLst/>
              <a:ahLst/>
              <a:cxnLst/>
              <a:rect l="l" t="t" r="r" b="b"/>
              <a:pathLst>
                <a:path w="5484" h="4561" extrusionOk="0">
                  <a:moveTo>
                    <a:pt x="796" y="0"/>
                  </a:moveTo>
                  <a:lnTo>
                    <a:pt x="0" y="1069"/>
                  </a:lnTo>
                  <a:lnTo>
                    <a:pt x="4688" y="4560"/>
                  </a:lnTo>
                  <a:lnTo>
                    <a:pt x="5484" y="3487"/>
                  </a:lnTo>
                  <a:lnTo>
                    <a:pt x="796"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2"/>
            <p:cNvSpPr/>
            <p:nvPr/>
          </p:nvSpPr>
          <p:spPr>
            <a:xfrm>
              <a:off x="7503415" y="4162894"/>
              <a:ext cx="186922" cy="155462"/>
            </a:xfrm>
            <a:custGeom>
              <a:avLst/>
              <a:gdLst/>
              <a:ahLst/>
              <a:cxnLst/>
              <a:rect l="l" t="t" r="r" b="b"/>
              <a:pathLst>
                <a:path w="5484" h="4561" extrusionOk="0">
                  <a:moveTo>
                    <a:pt x="796" y="0"/>
                  </a:moveTo>
                  <a:lnTo>
                    <a:pt x="0" y="1073"/>
                  </a:lnTo>
                  <a:lnTo>
                    <a:pt x="4688" y="4560"/>
                  </a:lnTo>
                  <a:lnTo>
                    <a:pt x="5484" y="3492"/>
                  </a:lnTo>
                  <a:lnTo>
                    <a:pt x="796"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7449116" y="4235906"/>
              <a:ext cx="186922" cy="155462"/>
            </a:xfrm>
            <a:custGeom>
              <a:avLst/>
              <a:gdLst/>
              <a:ahLst/>
              <a:cxnLst/>
              <a:rect l="l" t="t" r="r" b="b"/>
              <a:pathLst>
                <a:path w="5484" h="4561" extrusionOk="0">
                  <a:moveTo>
                    <a:pt x="796" y="0"/>
                  </a:moveTo>
                  <a:lnTo>
                    <a:pt x="1" y="1069"/>
                  </a:lnTo>
                  <a:lnTo>
                    <a:pt x="4692" y="4560"/>
                  </a:lnTo>
                  <a:lnTo>
                    <a:pt x="5484" y="3491"/>
                  </a:lnTo>
                  <a:lnTo>
                    <a:pt x="796"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2"/>
            <p:cNvSpPr/>
            <p:nvPr/>
          </p:nvSpPr>
          <p:spPr>
            <a:xfrm>
              <a:off x="7412679" y="4272310"/>
              <a:ext cx="196398" cy="167971"/>
            </a:xfrm>
            <a:custGeom>
              <a:avLst/>
              <a:gdLst/>
              <a:ahLst/>
              <a:cxnLst/>
              <a:rect l="l" t="t" r="r" b="b"/>
              <a:pathLst>
                <a:path w="5762" h="4928" extrusionOk="0">
                  <a:moveTo>
                    <a:pt x="1070" y="1"/>
                  </a:moveTo>
                  <a:lnTo>
                    <a:pt x="0" y="1437"/>
                  </a:lnTo>
                  <a:lnTo>
                    <a:pt x="4" y="1458"/>
                  </a:lnTo>
                  <a:cubicBezTo>
                    <a:pt x="247" y="1412"/>
                    <a:pt x="494" y="1389"/>
                    <a:pt x="742" y="1389"/>
                  </a:cubicBezTo>
                  <a:cubicBezTo>
                    <a:pt x="1565" y="1389"/>
                    <a:pt x="2398" y="1645"/>
                    <a:pt x="3112" y="2175"/>
                  </a:cubicBezTo>
                  <a:cubicBezTo>
                    <a:pt x="4032" y="2860"/>
                    <a:pt x="4572" y="3872"/>
                    <a:pt x="4688" y="4928"/>
                  </a:cubicBezTo>
                  <a:lnTo>
                    <a:pt x="4693" y="4928"/>
                  </a:lnTo>
                  <a:lnTo>
                    <a:pt x="5761" y="3492"/>
                  </a:lnTo>
                  <a:lnTo>
                    <a:pt x="1070" y="1"/>
                  </a:lnTo>
                  <a:close/>
                </a:path>
              </a:pathLst>
            </a:custGeom>
            <a:solidFill>
              <a:srgbClr val="FD4D4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2"/>
            <p:cNvSpPr/>
            <p:nvPr/>
          </p:nvSpPr>
          <p:spPr>
            <a:xfrm>
              <a:off x="7476249" y="4199434"/>
              <a:ext cx="186956" cy="155462"/>
            </a:xfrm>
            <a:custGeom>
              <a:avLst/>
              <a:gdLst/>
              <a:ahLst/>
              <a:cxnLst/>
              <a:rect l="l" t="t" r="r" b="b"/>
              <a:pathLst>
                <a:path w="5485" h="4561" extrusionOk="0">
                  <a:moveTo>
                    <a:pt x="797" y="1"/>
                  </a:moveTo>
                  <a:lnTo>
                    <a:pt x="0" y="1070"/>
                  </a:lnTo>
                  <a:lnTo>
                    <a:pt x="4688" y="4561"/>
                  </a:lnTo>
                  <a:lnTo>
                    <a:pt x="5485" y="3488"/>
                  </a:lnTo>
                  <a:lnTo>
                    <a:pt x="797" y="1"/>
                  </a:lnTo>
                  <a:close/>
                </a:path>
              </a:pathLst>
            </a:custGeom>
            <a:solidFill>
              <a:srgbClr val="FD4D4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2"/>
            <p:cNvSpPr/>
            <p:nvPr/>
          </p:nvSpPr>
          <p:spPr>
            <a:xfrm>
              <a:off x="7530616" y="4126320"/>
              <a:ext cx="186922" cy="155496"/>
            </a:xfrm>
            <a:custGeom>
              <a:avLst/>
              <a:gdLst/>
              <a:ahLst/>
              <a:cxnLst/>
              <a:rect l="l" t="t" r="r" b="b"/>
              <a:pathLst>
                <a:path w="5484" h="4562" extrusionOk="0">
                  <a:moveTo>
                    <a:pt x="797" y="1"/>
                  </a:moveTo>
                  <a:lnTo>
                    <a:pt x="0" y="1070"/>
                  </a:lnTo>
                  <a:lnTo>
                    <a:pt x="4688" y="4562"/>
                  </a:lnTo>
                  <a:lnTo>
                    <a:pt x="5484" y="3493"/>
                  </a:lnTo>
                  <a:lnTo>
                    <a:pt x="797" y="1"/>
                  </a:lnTo>
                  <a:close/>
                </a:path>
              </a:pathLst>
            </a:custGeom>
            <a:solidFill>
              <a:srgbClr val="FD4D4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2"/>
            <p:cNvSpPr/>
            <p:nvPr/>
          </p:nvSpPr>
          <p:spPr>
            <a:xfrm>
              <a:off x="7584846" y="4064590"/>
              <a:ext cx="178639" cy="144316"/>
            </a:xfrm>
            <a:custGeom>
              <a:avLst/>
              <a:gdLst/>
              <a:ahLst/>
              <a:cxnLst/>
              <a:rect l="l" t="t" r="r" b="b"/>
              <a:pathLst>
                <a:path w="5241" h="4234" extrusionOk="0">
                  <a:moveTo>
                    <a:pt x="554" y="0"/>
                  </a:moveTo>
                  <a:lnTo>
                    <a:pt x="0" y="747"/>
                  </a:lnTo>
                  <a:lnTo>
                    <a:pt x="4688" y="4234"/>
                  </a:lnTo>
                  <a:lnTo>
                    <a:pt x="5241" y="3491"/>
                  </a:lnTo>
                  <a:lnTo>
                    <a:pt x="554" y="0"/>
                  </a:lnTo>
                  <a:close/>
                </a:path>
              </a:pathLst>
            </a:custGeom>
            <a:solidFill>
              <a:srgbClr val="FD4D4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2"/>
            <p:cNvSpPr/>
            <p:nvPr/>
          </p:nvSpPr>
          <p:spPr>
            <a:xfrm>
              <a:off x="7329816" y="4359638"/>
              <a:ext cx="216099" cy="190876"/>
            </a:xfrm>
            <a:custGeom>
              <a:avLst/>
              <a:gdLst/>
              <a:ahLst/>
              <a:cxnLst/>
              <a:rect l="l" t="t" r="r" b="b"/>
              <a:pathLst>
                <a:path w="6340" h="5600" extrusionOk="0">
                  <a:moveTo>
                    <a:pt x="3172" y="0"/>
                  </a:moveTo>
                  <a:cubicBezTo>
                    <a:pt x="2317" y="0"/>
                    <a:pt x="1473" y="391"/>
                    <a:pt x="925" y="1128"/>
                  </a:cubicBezTo>
                  <a:cubicBezTo>
                    <a:pt x="1" y="2370"/>
                    <a:pt x="257" y="4124"/>
                    <a:pt x="1499" y="5048"/>
                  </a:cubicBezTo>
                  <a:cubicBezTo>
                    <a:pt x="2002" y="5420"/>
                    <a:pt x="2587" y="5600"/>
                    <a:pt x="3168" y="5600"/>
                  </a:cubicBezTo>
                  <a:cubicBezTo>
                    <a:pt x="4023" y="5600"/>
                    <a:pt x="4867" y="5210"/>
                    <a:pt x="5415" y="4470"/>
                  </a:cubicBezTo>
                  <a:cubicBezTo>
                    <a:pt x="6339" y="3232"/>
                    <a:pt x="6083" y="1478"/>
                    <a:pt x="4842" y="554"/>
                  </a:cubicBezTo>
                  <a:cubicBezTo>
                    <a:pt x="4339" y="180"/>
                    <a:pt x="3753" y="0"/>
                    <a:pt x="3172" y="0"/>
                  </a:cubicBez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2"/>
            <p:cNvSpPr/>
            <p:nvPr/>
          </p:nvSpPr>
          <p:spPr>
            <a:xfrm>
              <a:off x="7284550" y="4319655"/>
              <a:ext cx="291597" cy="270942"/>
            </a:xfrm>
            <a:custGeom>
              <a:avLst/>
              <a:gdLst/>
              <a:ahLst/>
              <a:cxnLst/>
              <a:rect l="l" t="t" r="r" b="b"/>
              <a:pathLst>
                <a:path w="8555" h="7949" extrusionOk="0">
                  <a:moveTo>
                    <a:pt x="4500" y="1173"/>
                  </a:moveTo>
                  <a:cubicBezTo>
                    <a:pt x="5081" y="1173"/>
                    <a:pt x="5667" y="1353"/>
                    <a:pt x="6170" y="1727"/>
                  </a:cubicBezTo>
                  <a:cubicBezTo>
                    <a:pt x="7411" y="2651"/>
                    <a:pt x="7667" y="4405"/>
                    <a:pt x="6743" y="5643"/>
                  </a:cubicBezTo>
                  <a:cubicBezTo>
                    <a:pt x="6195" y="6383"/>
                    <a:pt x="5351" y="6773"/>
                    <a:pt x="4496" y="6773"/>
                  </a:cubicBezTo>
                  <a:cubicBezTo>
                    <a:pt x="3915" y="6773"/>
                    <a:pt x="3330" y="6593"/>
                    <a:pt x="2827" y="6221"/>
                  </a:cubicBezTo>
                  <a:cubicBezTo>
                    <a:pt x="1585" y="5297"/>
                    <a:pt x="1329" y="3543"/>
                    <a:pt x="2253" y="2301"/>
                  </a:cubicBezTo>
                  <a:cubicBezTo>
                    <a:pt x="2801" y="1564"/>
                    <a:pt x="3645" y="1173"/>
                    <a:pt x="4500" y="1173"/>
                  </a:cubicBezTo>
                  <a:close/>
                  <a:moveTo>
                    <a:pt x="4498" y="0"/>
                  </a:moveTo>
                  <a:cubicBezTo>
                    <a:pt x="4251" y="0"/>
                    <a:pt x="4005" y="23"/>
                    <a:pt x="3763" y="69"/>
                  </a:cubicBezTo>
                  <a:cubicBezTo>
                    <a:pt x="2815" y="246"/>
                    <a:pt x="1928" y="766"/>
                    <a:pt x="1308" y="1600"/>
                  </a:cubicBezTo>
                  <a:cubicBezTo>
                    <a:pt x="0" y="3361"/>
                    <a:pt x="363" y="5854"/>
                    <a:pt x="2126" y="7162"/>
                  </a:cubicBezTo>
                  <a:cubicBezTo>
                    <a:pt x="2839" y="7692"/>
                    <a:pt x="3670" y="7948"/>
                    <a:pt x="4495" y="7948"/>
                  </a:cubicBezTo>
                  <a:cubicBezTo>
                    <a:pt x="5708" y="7948"/>
                    <a:pt x="6907" y="7394"/>
                    <a:pt x="7688" y="6345"/>
                  </a:cubicBezTo>
                  <a:cubicBezTo>
                    <a:pt x="8311" y="5508"/>
                    <a:pt x="8554" y="4504"/>
                    <a:pt x="8447" y="3539"/>
                  </a:cubicBezTo>
                  <a:cubicBezTo>
                    <a:pt x="8331" y="2483"/>
                    <a:pt x="7791" y="1472"/>
                    <a:pt x="6871" y="787"/>
                  </a:cubicBezTo>
                  <a:cubicBezTo>
                    <a:pt x="6157" y="257"/>
                    <a:pt x="5323" y="0"/>
                    <a:pt x="4498"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2"/>
            <p:cNvSpPr/>
            <p:nvPr/>
          </p:nvSpPr>
          <p:spPr>
            <a:xfrm>
              <a:off x="7537433" y="3977159"/>
              <a:ext cx="325205" cy="251241"/>
            </a:xfrm>
            <a:custGeom>
              <a:avLst/>
              <a:gdLst/>
              <a:ahLst/>
              <a:cxnLst/>
              <a:rect l="l" t="t" r="r" b="b"/>
              <a:pathLst>
                <a:path w="9541" h="7371" extrusionOk="0">
                  <a:moveTo>
                    <a:pt x="896" y="1"/>
                  </a:moveTo>
                  <a:cubicBezTo>
                    <a:pt x="670" y="1"/>
                    <a:pt x="447" y="104"/>
                    <a:pt x="302" y="300"/>
                  </a:cubicBezTo>
                  <a:lnTo>
                    <a:pt x="244" y="378"/>
                  </a:lnTo>
                  <a:cubicBezTo>
                    <a:pt x="0" y="708"/>
                    <a:pt x="67" y="1170"/>
                    <a:pt x="397" y="1414"/>
                  </a:cubicBezTo>
                  <a:lnTo>
                    <a:pt x="1945" y="2565"/>
                  </a:lnTo>
                  <a:lnTo>
                    <a:pt x="6632" y="6056"/>
                  </a:lnTo>
                  <a:lnTo>
                    <a:pt x="8204" y="7223"/>
                  </a:lnTo>
                  <a:cubicBezTo>
                    <a:pt x="8337" y="7322"/>
                    <a:pt x="8491" y="7370"/>
                    <a:pt x="8645" y="7370"/>
                  </a:cubicBezTo>
                  <a:cubicBezTo>
                    <a:pt x="8870" y="7370"/>
                    <a:pt x="9091" y="7267"/>
                    <a:pt x="9235" y="7071"/>
                  </a:cubicBezTo>
                  <a:lnTo>
                    <a:pt x="9297" y="6992"/>
                  </a:lnTo>
                  <a:cubicBezTo>
                    <a:pt x="9541" y="6663"/>
                    <a:pt x="9475" y="6201"/>
                    <a:pt x="9145" y="5957"/>
                  </a:cubicBezTo>
                  <a:lnTo>
                    <a:pt x="7577" y="4789"/>
                  </a:lnTo>
                  <a:lnTo>
                    <a:pt x="5233" y="3044"/>
                  </a:lnTo>
                  <a:lnTo>
                    <a:pt x="2885" y="1299"/>
                  </a:lnTo>
                  <a:lnTo>
                    <a:pt x="1337" y="147"/>
                  </a:lnTo>
                  <a:cubicBezTo>
                    <a:pt x="1205" y="49"/>
                    <a:pt x="1050" y="1"/>
                    <a:pt x="896"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2"/>
            <p:cNvSpPr/>
            <p:nvPr/>
          </p:nvSpPr>
          <p:spPr>
            <a:xfrm>
              <a:off x="8165873" y="3207600"/>
              <a:ext cx="199772" cy="328170"/>
            </a:xfrm>
            <a:custGeom>
              <a:avLst/>
              <a:gdLst/>
              <a:ahLst/>
              <a:cxnLst/>
              <a:rect l="l" t="t" r="r" b="b"/>
              <a:pathLst>
                <a:path w="5861" h="9628" extrusionOk="0">
                  <a:moveTo>
                    <a:pt x="5860" y="0"/>
                  </a:moveTo>
                  <a:lnTo>
                    <a:pt x="1" y="7874"/>
                  </a:lnTo>
                  <a:lnTo>
                    <a:pt x="735" y="8422"/>
                  </a:lnTo>
                  <a:cubicBezTo>
                    <a:pt x="962" y="8390"/>
                    <a:pt x="1189" y="8348"/>
                    <a:pt x="1411" y="8294"/>
                  </a:cubicBezTo>
                  <a:lnTo>
                    <a:pt x="1622" y="9144"/>
                  </a:lnTo>
                  <a:cubicBezTo>
                    <a:pt x="1638" y="9140"/>
                    <a:pt x="1659" y="9136"/>
                    <a:pt x="1676" y="9132"/>
                  </a:cubicBezTo>
                  <a:lnTo>
                    <a:pt x="2340" y="9627"/>
                  </a:lnTo>
                  <a:lnTo>
                    <a:pt x="5625" y="5215"/>
                  </a:lnTo>
                  <a:lnTo>
                    <a:pt x="5860" y="0"/>
                  </a:lnTo>
                  <a:close/>
                </a:path>
              </a:pathLst>
            </a:custGeom>
            <a:solidFill>
              <a:srgbClr val="A77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2"/>
            <p:cNvSpPr/>
            <p:nvPr/>
          </p:nvSpPr>
          <p:spPr>
            <a:xfrm>
              <a:off x="7715770" y="3475959"/>
              <a:ext cx="529851" cy="664453"/>
            </a:xfrm>
            <a:custGeom>
              <a:avLst/>
              <a:gdLst/>
              <a:ahLst/>
              <a:cxnLst/>
              <a:rect l="l" t="t" r="r" b="b"/>
              <a:pathLst>
                <a:path w="15545" h="19494" extrusionOk="0">
                  <a:moveTo>
                    <a:pt x="13206" y="1"/>
                  </a:moveTo>
                  <a:lnTo>
                    <a:pt x="1" y="17748"/>
                  </a:lnTo>
                  <a:lnTo>
                    <a:pt x="2345" y="19493"/>
                  </a:lnTo>
                  <a:lnTo>
                    <a:pt x="15545" y="1754"/>
                  </a:lnTo>
                  <a:lnTo>
                    <a:pt x="14881" y="1259"/>
                  </a:lnTo>
                  <a:cubicBezTo>
                    <a:pt x="14864" y="1263"/>
                    <a:pt x="14843" y="1267"/>
                    <a:pt x="14827" y="1271"/>
                  </a:cubicBezTo>
                  <a:lnTo>
                    <a:pt x="14616" y="421"/>
                  </a:lnTo>
                  <a:cubicBezTo>
                    <a:pt x="14394" y="475"/>
                    <a:pt x="14167" y="516"/>
                    <a:pt x="13940" y="549"/>
                  </a:cubicBezTo>
                  <a:lnTo>
                    <a:pt x="13206" y="1"/>
                  </a:lnTo>
                  <a:close/>
                </a:path>
              </a:pathLst>
            </a:custGeom>
            <a:solidFill>
              <a:srgbClr val="A77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2"/>
            <p:cNvSpPr/>
            <p:nvPr/>
          </p:nvSpPr>
          <p:spPr>
            <a:xfrm>
              <a:off x="7635770" y="3207600"/>
              <a:ext cx="729862" cy="873292"/>
            </a:xfrm>
            <a:custGeom>
              <a:avLst/>
              <a:gdLst/>
              <a:ahLst/>
              <a:cxnLst/>
              <a:rect l="l" t="t" r="r" b="b"/>
              <a:pathLst>
                <a:path w="21413" h="25621" extrusionOk="0">
                  <a:moveTo>
                    <a:pt x="21412" y="0"/>
                  </a:moveTo>
                  <a:lnTo>
                    <a:pt x="16514" y="1688"/>
                  </a:lnTo>
                  <a:lnTo>
                    <a:pt x="1" y="23876"/>
                  </a:lnTo>
                  <a:lnTo>
                    <a:pt x="2348" y="25621"/>
                  </a:lnTo>
                  <a:lnTo>
                    <a:pt x="15553" y="7874"/>
                  </a:lnTo>
                  <a:lnTo>
                    <a:pt x="21412" y="0"/>
                  </a:ln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2"/>
            <p:cNvSpPr/>
            <p:nvPr/>
          </p:nvSpPr>
          <p:spPr>
            <a:xfrm>
              <a:off x="7537433" y="3973853"/>
              <a:ext cx="325205" cy="257819"/>
            </a:xfrm>
            <a:custGeom>
              <a:avLst/>
              <a:gdLst/>
              <a:ahLst/>
              <a:cxnLst/>
              <a:rect l="l" t="t" r="r" b="b"/>
              <a:pathLst>
                <a:path w="9541" h="7564" fill="none" extrusionOk="0">
                  <a:moveTo>
                    <a:pt x="7577" y="4886"/>
                  </a:moveTo>
                  <a:lnTo>
                    <a:pt x="9145" y="6054"/>
                  </a:lnTo>
                  <a:cubicBezTo>
                    <a:pt x="9475" y="6298"/>
                    <a:pt x="9541" y="6760"/>
                    <a:pt x="9297" y="7089"/>
                  </a:cubicBezTo>
                  <a:lnTo>
                    <a:pt x="9235" y="7168"/>
                  </a:lnTo>
                  <a:cubicBezTo>
                    <a:pt x="8992" y="7499"/>
                    <a:pt x="8529" y="7564"/>
                    <a:pt x="8204" y="7320"/>
                  </a:cubicBezTo>
                  <a:lnTo>
                    <a:pt x="6632" y="6153"/>
                  </a:lnTo>
                  <a:lnTo>
                    <a:pt x="1945" y="2662"/>
                  </a:lnTo>
                  <a:lnTo>
                    <a:pt x="396" y="1511"/>
                  </a:lnTo>
                  <a:cubicBezTo>
                    <a:pt x="67" y="1267"/>
                    <a:pt x="0" y="805"/>
                    <a:pt x="244" y="475"/>
                  </a:cubicBezTo>
                  <a:lnTo>
                    <a:pt x="302" y="397"/>
                  </a:lnTo>
                  <a:cubicBezTo>
                    <a:pt x="546" y="67"/>
                    <a:pt x="1012" y="1"/>
                    <a:pt x="1337" y="244"/>
                  </a:cubicBezTo>
                  <a:lnTo>
                    <a:pt x="2885" y="1396"/>
                  </a:lnTo>
                  <a:lnTo>
                    <a:pt x="5233" y="3141"/>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2"/>
            <p:cNvSpPr/>
            <p:nvPr/>
          </p:nvSpPr>
          <p:spPr>
            <a:xfrm>
              <a:off x="7412713" y="4064590"/>
              <a:ext cx="191012" cy="256728"/>
            </a:xfrm>
            <a:custGeom>
              <a:avLst/>
              <a:gdLst/>
              <a:ahLst/>
              <a:cxnLst/>
              <a:rect l="l" t="t" r="r" b="b"/>
              <a:pathLst>
                <a:path w="5604" h="7532" fill="none" extrusionOk="0">
                  <a:moveTo>
                    <a:pt x="5604" y="0"/>
                  </a:moveTo>
                  <a:lnTo>
                    <a:pt x="5050" y="747"/>
                  </a:lnTo>
                  <a:lnTo>
                    <a:pt x="4254" y="1816"/>
                  </a:lnTo>
                  <a:lnTo>
                    <a:pt x="3457" y="2884"/>
                  </a:lnTo>
                  <a:lnTo>
                    <a:pt x="2661" y="3957"/>
                  </a:lnTo>
                  <a:lnTo>
                    <a:pt x="1864" y="5026"/>
                  </a:lnTo>
                  <a:lnTo>
                    <a:pt x="1069" y="6095"/>
                  </a:lnTo>
                  <a:lnTo>
                    <a:pt x="0" y="753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2"/>
            <p:cNvSpPr/>
            <p:nvPr/>
          </p:nvSpPr>
          <p:spPr>
            <a:xfrm>
              <a:off x="7572609" y="4183584"/>
              <a:ext cx="190876" cy="256694"/>
            </a:xfrm>
            <a:custGeom>
              <a:avLst/>
              <a:gdLst/>
              <a:ahLst/>
              <a:cxnLst/>
              <a:rect l="l" t="t" r="r" b="b"/>
              <a:pathLst>
                <a:path w="5600" h="7531" fill="none" extrusionOk="0">
                  <a:moveTo>
                    <a:pt x="5600" y="0"/>
                  </a:moveTo>
                  <a:lnTo>
                    <a:pt x="5047" y="743"/>
                  </a:lnTo>
                  <a:lnTo>
                    <a:pt x="4251" y="1816"/>
                  </a:lnTo>
                  <a:lnTo>
                    <a:pt x="3454" y="2885"/>
                  </a:lnTo>
                  <a:lnTo>
                    <a:pt x="2658" y="3953"/>
                  </a:lnTo>
                  <a:lnTo>
                    <a:pt x="1861" y="5026"/>
                  </a:lnTo>
                  <a:lnTo>
                    <a:pt x="1069" y="6095"/>
                  </a:lnTo>
                  <a:lnTo>
                    <a:pt x="1" y="753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2"/>
            <p:cNvSpPr/>
            <p:nvPr/>
          </p:nvSpPr>
          <p:spPr>
            <a:xfrm>
              <a:off x="7284550" y="4315190"/>
              <a:ext cx="291597" cy="293301"/>
            </a:xfrm>
            <a:custGeom>
              <a:avLst/>
              <a:gdLst/>
              <a:ahLst/>
              <a:cxnLst/>
              <a:rect l="l" t="t" r="r" b="b"/>
              <a:pathLst>
                <a:path w="8555" h="8605" fill="none" extrusionOk="0">
                  <a:moveTo>
                    <a:pt x="8447" y="3670"/>
                  </a:moveTo>
                  <a:cubicBezTo>
                    <a:pt x="8554" y="4635"/>
                    <a:pt x="8311" y="5638"/>
                    <a:pt x="7688" y="6476"/>
                  </a:cubicBezTo>
                  <a:cubicBezTo>
                    <a:pt x="6376" y="8238"/>
                    <a:pt x="3888" y="8605"/>
                    <a:pt x="2126" y="7293"/>
                  </a:cubicBezTo>
                  <a:cubicBezTo>
                    <a:pt x="363" y="5985"/>
                    <a:pt x="0" y="3492"/>
                    <a:pt x="1308" y="1731"/>
                  </a:cubicBezTo>
                  <a:cubicBezTo>
                    <a:pt x="1928" y="896"/>
                    <a:pt x="2815" y="377"/>
                    <a:pt x="3763" y="199"/>
                  </a:cubicBezTo>
                  <a:cubicBezTo>
                    <a:pt x="4812" y="1"/>
                    <a:pt x="5943" y="228"/>
                    <a:pt x="6871" y="917"/>
                  </a:cubicBezTo>
                  <a:cubicBezTo>
                    <a:pt x="7791" y="1602"/>
                    <a:pt x="8331" y="2614"/>
                    <a:pt x="8447" y="3670"/>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2"/>
            <p:cNvSpPr/>
            <p:nvPr/>
          </p:nvSpPr>
          <p:spPr>
            <a:xfrm>
              <a:off x="7329816" y="4346992"/>
              <a:ext cx="216099" cy="216065"/>
            </a:xfrm>
            <a:custGeom>
              <a:avLst/>
              <a:gdLst/>
              <a:ahLst/>
              <a:cxnLst/>
              <a:rect l="l" t="t" r="r" b="b"/>
              <a:pathLst>
                <a:path w="6340" h="6339" fill="none" extrusionOk="0">
                  <a:moveTo>
                    <a:pt x="5415" y="4841"/>
                  </a:moveTo>
                  <a:cubicBezTo>
                    <a:pt x="4494" y="6083"/>
                    <a:pt x="2741" y="6339"/>
                    <a:pt x="1499" y="5419"/>
                  </a:cubicBezTo>
                  <a:cubicBezTo>
                    <a:pt x="257" y="4495"/>
                    <a:pt x="1" y="2741"/>
                    <a:pt x="925" y="1499"/>
                  </a:cubicBezTo>
                  <a:cubicBezTo>
                    <a:pt x="1846" y="261"/>
                    <a:pt x="3599" y="1"/>
                    <a:pt x="4842" y="925"/>
                  </a:cubicBezTo>
                  <a:cubicBezTo>
                    <a:pt x="6083" y="1849"/>
                    <a:pt x="6339" y="3603"/>
                    <a:pt x="5415" y="484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2"/>
            <p:cNvSpPr/>
            <p:nvPr/>
          </p:nvSpPr>
          <p:spPr>
            <a:xfrm>
              <a:off x="7584846" y="4090052"/>
              <a:ext cx="159790" cy="118854"/>
            </a:xfrm>
            <a:custGeom>
              <a:avLst/>
              <a:gdLst/>
              <a:ahLst/>
              <a:cxnLst/>
              <a:rect l="l" t="t" r="r" b="b"/>
              <a:pathLst>
                <a:path w="4688" h="3487" fill="none" extrusionOk="0">
                  <a:moveTo>
                    <a:pt x="0" y="0"/>
                  </a:moveTo>
                  <a:lnTo>
                    <a:pt x="4688" y="3487"/>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2"/>
            <p:cNvSpPr/>
            <p:nvPr/>
          </p:nvSpPr>
          <p:spPr>
            <a:xfrm>
              <a:off x="7557714" y="4126456"/>
              <a:ext cx="159790" cy="119059"/>
            </a:xfrm>
            <a:custGeom>
              <a:avLst/>
              <a:gdLst/>
              <a:ahLst/>
              <a:cxnLst/>
              <a:rect l="l" t="t" r="r" b="b"/>
              <a:pathLst>
                <a:path w="4688" h="3493" fill="none" extrusionOk="0">
                  <a:moveTo>
                    <a:pt x="0" y="1"/>
                  </a:moveTo>
                  <a:lnTo>
                    <a:pt x="4688" y="3492"/>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2"/>
            <p:cNvSpPr/>
            <p:nvPr/>
          </p:nvSpPr>
          <p:spPr>
            <a:xfrm>
              <a:off x="7530547" y="4162894"/>
              <a:ext cx="159790" cy="119025"/>
            </a:xfrm>
            <a:custGeom>
              <a:avLst/>
              <a:gdLst/>
              <a:ahLst/>
              <a:cxnLst/>
              <a:rect l="l" t="t" r="r" b="b"/>
              <a:pathLst>
                <a:path w="4688" h="3492" fill="none" extrusionOk="0">
                  <a:moveTo>
                    <a:pt x="0" y="0"/>
                  </a:moveTo>
                  <a:lnTo>
                    <a:pt x="4688" y="3492"/>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2"/>
            <p:cNvSpPr/>
            <p:nvPr/>
          </p:nvSpPr>
          <p:spPr>
            <a:xfrm>
              <a:off x="7503415" y="4199434"/>
              <a:ext cx="159790" cy="118923"/>
            </a:xfrm>
            <a:custGeom>
              <a:avLst/>
              <a:gdLst/>
              <a:ahLst/>
              <a:cxnLst/>
              <a:rect l="l" t="t" r="r" b="b"/>
              <a:pathLst>
                <a:path w="4688" h="3489" fill="none" extrusionOk="0">
                  <a:moveTo>
                    <a:pt x="0" y="1"/>
                  </a:moveTo>
                  <a:lnTo>
                    <a:pt x="4688" y="3488"/>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2"/>
            <p:cNvSpPr/>
            <p:nvPr/>
          </p:nvSpPr>
          <p:spPr>
            <a:xfrm>
              <a:off x="7476249" y="4235906"/>
              <a:ext cx="159790" cy="118991"/>
            </a:xfrm>
            <a:custGeom>
              <a:avLst/>
              <a:gdLst/>
              <a:ahLst/>
              <a:cxnLst/>
              <a:rect l="l" t="t" r="r" b="b"/>
              <a:pathLst>
                <a:path w="4688" h="3491" fill="none" extrusionOk="0">
                  <a:moveTo>
                    <a:pt x="0" y="0"/>
                  </a:moveTo>
                  <a:lnTo>
                    <a:pt x="4688" y="349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2"/>
            <p:cNvSpPr/>
            <p:nvPr/>
          </p:nvSpPr>
          <p:spPr>
            <a:xfrm>
              <a:off x="7449116" y="4272310"/>
              <a:ext cx="159961" cy="119059"/>
            </a:xfrm>
            <a:custGeom>
              <a:avLst/>
              <a:gdLst/>
              <a:ahLst/>
              <a:cxnLst/>
              <a:rect l="l" t="t" r="r" b="b"/>
              <a:pathLst>
                <a:path w="4693" h="3493" fill="none" extrusionOk="0">
                  <a:moveTo>
                    <a:pt x="1" y="1"/>
                  </a:moveTo>
                  <a:lnTo>
                    <a:pt x="4692" y="3492"/>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2"/>
            <p:cNvSpPr/>
            <p:nvPr/>
          </p:nvSpPr>
          <p:spPr>
            <a:xfrm>
              <a:off x="7635770" y="3207600"/>
              <a:ext cx="729862" cy="932804"/>
            </a:xfrm>
            <a:custGeom>
              <a:avLst/>
              <a:gdLst/>
              <a:ahLst/>
              <a:cxnLst/>
              <a:rect l="l" t="t" r="r" b="b"/>
              <a:pathLst>
                <a:path w="21413" h="27367" fill="none" extrusionOk="0">
                  <a:moveTo>
                    <a:pt x="1" y="23876"/>
                  </a:moveTo>
                  <a:lnTo>
                    <a:pt x="16514" y="1688"/>
                  </a:lnTo>
                  <a:lnTo>
                    <a:pt x="21412" y="0"/>
                  </a:lnTo>
                  <a:lnTo>
                    <a:pt x="21177" y="5215"/>
                  </a:lnTo>
                  <a:lnTo>
                    <a:pt x="17892" y="9627"/>
                  </a:lnTo>
                  <a:lnTo>
                    <a:pt x="4692" y="27366"/>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2"/>
            <p:cNvSpPr/>
            <p:nvPr/>
          </p:nvSpPr>
          <p:spPr>
            <a:xfrm>
              <a:off x="7715770" y="3207600"/>
              <a:ext cx="649865" cy="873292"/>
            </a:xfrm>
            <a:custGeom>
              <a:avLst/>
              <a:gdLst/>
              <a:ahLst/>
              <a:cxnLst/>
              <a:rect l="l" t="t" r="r" b="b"/>
              <a:pathLst>
                <a:path w="19066" h="25621" fill="none" extrusionOk="0">
                  <a:moveTo>
                    <a:pt x="19065" y="0"/>
                  </a:moveTo>
                  <a:lnTo>
                    <a:pt x="13206" y="7874"/>
                  </a:lnTo>
                  <a:lnTo>
                    <a:pt x="1" y="2562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2"/>
            <p:cNvSpPr/>
            <p:nvPr/>
          </p:nvSpPr>
          <p:spPr>
            <a:xfrm>
              <a:off x="7382035" y="4404836"/>
              <a:ext cx="26757" cy="93427"/>
            </a:xfrm>
            <a:custGeom>
              <a:avLst/>
              <a:gdLst/>
              <a:ahLst/>
              <a:cxnLst/>
              <a:rect l="l" t="t" r="r" b="b"/>
              <a:pathLst>
                <a:path w="785" h="2741" fill="none" extrusionOk="0">
                  <a:moveTo>
                    <a:pt x="784" y="0"/>
                  </a:moveTo>
                  <a:cubicBezTo>
                    <a:pt x="376" y="314"/>
                    <a:pt x="107" y="800"/>
                    <a:pt x="53" y="1308"/>
                  </a:cubicBezTo>
                  <a:cubicBezTo>
                    <a:pt x="1" y="1820"/>
                    <a:pt x="169" y="2353"/>
                    <a:pt x="503" y="274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2"/>
            <p:cNvSpPr/>
            <p:nvPr/>
          </p:nvSpPr>
          <p:spPr>
            <a:xfrm>
              <a:off x="8190892" y="3483833"/>
              <a:ext cx="45606" cy="10839"/>
            </a:xfrm>
            <a:custGeom>
              <a:avLst/>
              <a:gdLst/>
              <a:ahLst/>
              <a:cxnLst/>
              <a:rect l="l" t="t" r="r" b="b"/>
              <a:pathLst>
                <a:path w="1338" h="318" fill="none" extrusionOk="0">
                  <a:moveTo>
                    <a:pt x="1" y="318"/>
                  </a:moveTo>
                  <a:cubicBezTo>
                    <a:pt x="228" y="285"/>
                    <a:pt x="455" y="244"/>
                    <a:pt x="677" y="190"/>
                  </a:cubicBezTo>
                  <a:cubicBezTo>
                    <a:pt x="900" y="136"/>
                    <a:pt x="1119" y="70"/>
                    <a:pt x="1338"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2"/>
            <p:cNvSpPr/>
            <p:nvPr/>
          </p:nvSpPr>
          <p:spPr>
            <a:xfrm>
              <a:off x="8177530" y="3518839"/>
              <a:ext cx="45469" cy="11316"/>
            </a:xfrm>
            <a:custGeom>
              <a:avLst/>
              <a:gdLst/>
              <a:ahLst/>
              <a:cxnLst/>
              <a:rect l="l" t="t" r="r" b="b"/>
              <a:pathLst>
                <a:path w="1334" h="332" fill="none" extrusionOk="0">
                  <a:moveTo>
                    <a:pt x="1" y="331"/>
                  </a:moveTo>
                  <a:cubicBezTo>
                    <a:pt x="430" y="223"/>
                    <a:pt x="855" y="121"/>
                    <a:pt x="1280" y="13"/>
                  </a:cubicBezTo>
                  <a:cubicBezTo>
                    <a:pt x="1296" y="9"/>
                    <a:pt x="1317" y="5"/>
                    <a:pt x="1334"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2"/>
            <p:cNvSpPr/>
            <p:nvPr/>
          </p:nvSpPr>
          <p:spPr>
            <a:xfrm>
              <a:off x="7731108" y="3536871"/>
              <a:ext cx="308912" cy="415223"/>
            </a:xfrm>
            <a:custGeom>
              <a:avLst/>
              <a:gdLst/>
              <a:ahLst/>
              <a:cxnLst/>
              <a:rect l="l" t="t" r="r" b="b"/>
              <a:pathLst>
                <a:path w="9063" h="12182" fill="none" extrusionOk="0">
                  <a:moveTo>
                    <a:pt x="9062" y="0"/>
                  </a:moveTo>
                  <a:cubicBezTo>
                    <a:pt x="8992" y="94"/>
                    <a:pt x="8923" y="190"/>
                    <a:pt x="8852" y="281"/>
                  </a:cubicBezTo>
                  <a:lnTo>
                    <a:pt x="1" y="1218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42"/>
          <p:cNvGrpSpPr/>
          <p:nvPr/>
        </p:nvGrpSpPr>
        <p:grpSpPr>
          <a:xfrm rot="10800000">
            <a:off x="793625" y="1148625"/>
            <a:ext cx="1081095" cy="1400892"/>
            <a:chOff x="7284550" y="3207600"/>
            <a:chExt cx="1081095" cy="1400892"/>
          </a:xfrm>
        </p:grpSpPr>
        <p:sp>
          <p:nvSpPr>
            <p:cNvPr id="1169" name="Google Shape;1169;p42"/>
            <p:cNvSpPr/>
            <p:nvPr/>
          </p:nvSpPr>
          <p:spPr>
            <a:xfrm>
              <a:off x="7557714" y="4090052"/>
              <a:ext cx="186922" cy="155462"/>
            </a:xfrm>
            <a:custGeom>
              <a:avLst/>
              <a:gdLst/>
              <a:ahLst/>
              <a:cxnLst/>
              <a:rect l="l" t="t" r="r" b="b"/>
              <a:pathLst>
                <a:path w="5484" h="4561" extrusionOk="0">
                  <a:moveTo>
                    <a:pt x="796" y="0"/>
                  </a:moveTo>
                  <a:lnTo>
                    <a:pt x="0" y="1069"/>
                  </a:lnTo>
                  <a:lnTo>
                    <a:pt x="4688" y="4560"/>
                  </a:lnTo>
                  <a:lnTo>
                    <a:pt x="5484" y="3487"/>
                  </a:lnTo>
                  <a:lnTo>
                    <a:pt x="796"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2"/>
            <p:cNvSpPr/>
            <p:nvPr/>
          </p:nvSpPr>
          <p:spPr>
            <a:xfrm>
              <a:off x="7503415" y="4162894"/>
              <a:ext cx="186922" cy="155462"/>
            </a:xfrm>
            <a:custGeom>
              <a:avLst/>
              <a:gdLst/>
              <a:ahLst/>
              <a:cxnLst/>
              <a:rect l="l" t="t" r="r" b="b"/>
              <a:pathLst>
                <a:path w="5484" h="4561" extrusionOk="0">
                  <a:moveTo>
                    <a:pt x="796" y="0"/>
                  </a:moveTo>
                  <a:lnTo>
                    <a:pt x="0" y="1073"/>
                  </a:lnTo>
                  <a:lnTo>
                    <a:pt x="4688" y="4560"/>
                  </a:lnTo>
                  <a:lnTo>
                    <a:pt x="5484" y="3492"/>
                  </a:lnTo>
                  <a:lnTo>
                    <a:pt x="796"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2"/>
            <p:cNvSpPr/>
            <p:nvPr/>
          </p:nvSpPr>
          <p:spPr>
            <a:xfrm>
              <a:off x="7449116" y="4235906"/>
              <a:ext cx="186922" cy="155462"/>
            </a:xfrm>
            <a:custGeom>
              <a:avLst/>
              <a:gdLst/>
              <a:ahLst/>
              <a:cxnLst/>
              <a:rect l="l" t="t" r="r" b="b"/>
              <a:pathLst>
                <a:path w="5484" h="4561" extrusionOk="0">
                  <a:moveTo>
                    <a:pt x="796" y="0"/>
                  </a:moveTo>
                  <a:lnTo>
                    <a:pt x="1" y="1069"/>
                  </a:lnTo>
                  <a:lnTo>
                    <a:pt x="4692" y="4560"/>
                  </a:lnTo>
                  <a:lnTo>
                    <a:pt x="5484" y="3491"/>
                  </a:lnTo>
                  <a:lnTo>
                    <a:pt x="796"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2"/>
            <p:cNvSpPr/>
            <p:nvPr/>
          </p:nvSpPr>
          <p:spPr>
            <a:xfrm>
              <a:off x="7412679" y="4272310"/>
              <a:ext cx="196398" cy="167971"/>
            </a:xfrm>
            <a:custGeom>
              <a:avLst/>
              <a:gdLst/>
              <a:ahLst/>
              <a:cxnLst/>
              <a:rect l="l" t="t" r="r" b="b"/>
              <a:pathLst>
                <a:path w="5762" h="4928" extrusionOk="0">
                  <a:moveTo>
                    <a:pt x="1070" y="1"/>
                  </a:moveTo>
                  <a:lnTo>
                    <a:pt x="0" y="1437"/>
                  </a:lnTo>
                  <a:lnTo>
                    <a:pt x="4" y="1458"/>
                  </a:lnTo>
                  <a:cubicBezTo>
                    <a:pt x="247" y="1412"/>
                    <a:pt x="494" y="1389"/>
                    <a:pt x="742" y="1389"/>
                  </a:cubicBezTo>
                  <a:cubicBezTo>
                    <a:pt x="1565" y="1389"/>
                    <a:pt x="2398" y="1645"/>
                    <a:pt x="3112" y="2175"/>
                  </a:cubicBezTo>
                  <a:cubicBezTo>
                    <a:pt x="4032" y="2860"/>
                    <a:pt x="4572" y="3872"/>
                    <a:pt x="4688" y="4928"/>
                  </a:cubicBezTo>
                  <a:lnTo>
                    <a:pt x="4693" y="4928"/>
                  </a:lnTo>
                  <a:lnTo>
                    <a:pt x="5761" y="3492"/>
                  </a:lnTo>
                  <a:lnTo>
                    <a:pt x="1070" y="1"/>
                  </a:lnTo>
                  <a:close/>
                </a:path>
              </a:pathLst>
            </a:custGeom>
            <a:solidFill>
              <a:srgbClr val="FD4D4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2"/>
            <p:cNvSpPr/>
            <p:nvPr/>
          </p:nvSpPr>
          <p:spPr>
            <a:xfrm>
              <a:off x="7476249" y="4199434"/>
              <a:ext cx="186956" cy="155462"/>
            </a:xfrm>
            <a:custGeom>
              <a:avLst/>
              <a:gdLst/>
              <a:ahLst/>
              <a:cxnLst/>
              <a:rect l="l" t="t" r="r" b="b"/>
              <a:pathLst>
                <a:path w="5485" h="4561" extrusionOk="0">
                  <a:moveTo>
                    <a:pt x="797" y="1"/>
                  </a:moveTo>
                  <a:lnTo>
                    <a:pt x="0" y="1070"/>
                  </a:lnTo>
                  <a:lnTo>
                    <a:pt x="4688" y="4561"/>
                  </a:lnTo>
                  <a:lnTo>
                    <a:pt x="5485" y="3488"/>
                  </a:lnTo>
                  <a:lnTo>
                    <a:pt x="797" y="1"/>
                  </a:lnTo>
                  <a:close/>
                </a:path>
              </a:pathLst>
            </a:custGeom>
            <a:solidFill>
              <a:srgbClr val="FD4D4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2"/>
            <p:cNvSpPr/>
            <p:nvPr/>
          </p:nvSpPr>
          <p:spPr>
            <a:xfrm>
              <a:off x="7530616" y="4126320"/>
              <a:ext cx="186922" cy="155496"/>
            </a:xfrm>
            <a:custGeom>
              <a:avLst/>
              <a:gdLst/>
              <a:ahLst/>
              <a:cxnLst/>
              <a:rect l="l" t="t" r="r" b="b"/>
              <a:pathLst>
                <a:path w="5484" h="4562" extrusionOk="0">
                  <a:moveTo>
                    <a:pt x="797" y="1"/>
                  </a:moveTo>
                  <a:lnTo>
                    <a:pt x="0" y="1070"/>
                  </a:lnTo>
                  <a:lnTo>
                    <a:pt x="4688" y="4562"/>
                  </a:lnTo>
                  <a:lnTo>
                    <a:pt x="5484" y="3493"/>
                  </a:lnTo>
                  <a:lnTo>
                    <a:pt x="797" y="1"/>
                  </a:lnTo>
                  <a:close/>
                </a:path>
              </a:pathLst>
            </a:custGeom>
            <a:solidFill>
              <a:srgbClr val="FD4D4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2"/>
            <p:cNvSpPr/>
            <p:nvPr/>
          </p:nvSpPr>
          <p:spPr>
            <a:xfrm>
              <a:off x="7584846" y="4064590"/>
              <a:ext cx="178639" cy="144316"/>
            </a:xfrm>
            <a:custGeom>
              <a:avLst/>
              <a:gdLst/>
              <a:ahLst/>
              <a:cxnLst/>
              <a:rect l="l" t="t" r="r" b="b"/>
              <a:pathLst>
                <a:path w="5241" h="4234" extrusionOk="0">
                  <a:moveTo>
                    <a:pt x="554" y="0"/>
                  </a:moveTo>
                  <a:lnTo>
                    <a:pt x="0" y="747"/>
                  </a:lnTo>
                  <a:lnTo>
                    <a:pt x="4688" y="4234"/>
                  </a:lnTo>
                  <a:lnTo>
                    <a:pt x="5241" y="3491"/>
                  </a:lnTo>
                  <a:lnTo>
                    <a:pt x="554" y="0"/>
                  </a:lnTo>
                  <a:close/>
                </a:path>
              </a:pathLst>
            </a:custGeom>
            <a:solidFill>
              <a:srgbClr val="FD4D4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2"/>
            <p:cNvSpPr/>
            <p:nvPr/>
          </p:nvSpPr>
          <p:spPr>
            <a:xfrm>
              <a:off x="7329816" y="4359638"/>
              <a:ext cx="216099" cy="190876"/>
            </a:xfrm>
            <a:custGeom>
              <a:avLst/>
              <a:gdLst/>
              <a:ahLst/>
              <a:cxnLst/>
              <a:rect l="l" t="t" r="r" b="b"/>
              <a:pathLst>
                <a:path w="6340" h="5600" extrusionOk="0">
                  <a:moveTo>
                    <a:pt x="3172" y="0"/>
                  </a:moveTo>
                  <a:cubicBezTo>
                    <a:pt x="2317" y="0"/>
                    <a:pt x="1473" y="391"/>
                    <a:pt x="925" y="1128"/>
                  </a:cubicBezTo>
                  <a:cubicBezTo>
                    <a:pt x="1" y="2370"/>
                    <a:pt x="257" y="4124"/>
                    <a:pt x="1499" y="5048"/>
                  </a:cubicBezTo>
                  <a:cubicBezTo>
                    <a:pt x="2002" y="5420"/>
                    <a:pt x="2587" y="5600"/>
                    <a:pt x="3168" y="5600"/>
                  </a:cubicBezTo>
                  <a:cubicBezTo>
                    <a:pt x="4023" y="5600"/>
                    <a:pt x="4867" y="5210"/>
                    <a:pt x="5415" y="4470"/>
                  </a:cubicBezTo>
                  <a:cubicBezTo>
                    <a:pt x="6339" y="3232"/>
                    <a:pt x="6083" y="1478"/>
                    <a:pt x="4842" y="554"/>
                  </a:cubicBezTo>
                  <a:cubicBezTo>
                    <a:pt x="4339" y="180"/>
                    <a:pt x="3753" y="0"/>
                    <a:pt x="3172" y="0"/>
                  </a:cubicBez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2"/>
            <p:cNvSpPr/>
            <p:nvPr/>
          </p:nvSpPr>
          <p:spPr>
            <a:xfrm>
              <a:off x="7284550" y="4319655"/>
              <a:ext cx="291597" cy="270942"/>
            </a:xfrm>
            <a:custGeom>
              <a:avLst/>
              <a:gdLst/>
              <a:ahLst/>
              <a:cxnLst/>
              <a:rect l="l" t="t" r="r" b="b"/>
              <a:pathLst>
                <a:path w="8555" h="7949" extrusionOk="0">
                  <a:moveTo>
                    <a:pt x="4500" y="1173"/>
                  </a:moveTo>
                  <a:cubicBezTo>
                    <a:pt x="5081" y="1173"/>
                    <a:pt x="5667" y="1353"/>
                    <a:pt x="6170" y="1727"/>
                  </a:cubicBezTo>
                  <a:cubicBezTo>
                    <a:pt x="7411" y="2651"/>
                    <a:pt x="7667" y="4405"/>
                    <a:pt x="6743" y="5643"/>
                  </a:cubicBezTo>
                  <a:cubicBezTo>
                    <a:pt x="6195" y="6383"/>
                    <a:pt x="5351" y="6773"/>
                    <a:pt x="4496" y="6773"/>
                  </a:cubicBezTo>
                  <a:cubicBezTo>
                    <a:pt x="3915" y="6773"/>
                    <a:pt x="3330" y="6593"/>
                    <a:pt x="2827" y="6221"/>
                  </a:cubicBezTo>
                  <a:cubicBezTo>
                    <a:pt x="1585" y="5297"/>
                    <a:pt x="1329" y="3543"/>
                    <a:pt x="2253" y="2301"/>
                  </a:cubicBezTo>
                  <a:cubicBezTo>
                    <a:pt x="2801" y="1564"/>
                    <a:pt x="3645" y="1173"/>
                    <a:pt x="4500" y="1173"/>
                  </a:cubicBezTo>
                  <a:close/>
                  <a:moveTo>
                    <a:pt x="4498" y="0"/>
                  </a:moveTo>
                  <a:cubicBezTo>
                    <a:pt x="4251" y="0"/>
                    <a:pt x="4005" y="23"/>
                    <a:pt x="3763" y="69"/>
                  </a:cubicBezTo>
                  <a:cubicBezTo>
                    <a:pt x="2815" y="246"/>
                    <a:pt x="1928" y="766"/>
                    <a:pt x="1308" y="1600"/>
                  </a:cubicBezTo>
                  <a:cubicBezTo>
                    <a:pt x="0" y="3361"/>
                    <a:pt x="363" y="5854"/>
                    <a:pt x="2126" y="7162"/>
                  </a:cubicBezTo>
                  <a:cubicBezTo>
                    <a:pt x="2839" y="7692"/>
                    <a:pt x="3670" y="7948"/>
                    <a:pt x="4495" y="7948"/>
                  </a:cubicBezTo>
                  <a:cubicBezTo>
                    <a:pt x="5708" y="7948"/>
                    <a:pt x="6907" y="7394"/>
                    <a:pt x="7688" y="6345"/>
                  </a:cubicBezTo>
                  <a:cubicBezTo>
                    <a:pt x="8311" y="5508"/>
                    <a:pt x="8554" y="4504"/>
                    <a:pt x="8447" y="3539"/>
                  </a:cubicBezTo>
                  <a:cubicBezTo>
                    <a:pt x="8331" y="2483"/>
                    <a:pt x="7791" y="1472"/>
                    <a:pt x="6871" y="787"/>
                  </a:cubicBezTo>
                  <a:cubicBezTo>
                    <a:pt x="6157" y="257"/>
                    <a:pt x="5323" y="0"/>
                    <a:pt x="4498"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7537433" y="3977159"/>
              <a:ext cx="325205" cy="251241"/>
            </a:xfrm>
            <a:custGeom>
              <a:avLst/>
              <a:gdLst/>
              <a:ahLst/>
              <a:cxnLst/>
              <a:rect l="l" t="t" r="r" b="b"/>
              <a:pathLst>
                <a:path w="9541" h="7371" extrusionOk="0">
                  <a:moveTo>
                    <a:pt x="896" y="1"/>
                  </a:moveTo>
                  <a:cubicBezTo>
                    <a:pt x="670" y="1"/>
                    <a:pt x="447" y="104"/>
                    <a:pt x="302" y="300"/>
                  </a:cubicBezTo>
                  <a:lnTo>
                    <a:pt x="244" y="378"/>
                  </a:lnTo>
                  <a:cubicBezTo>
                    <a:pt x="0" y="708"/>
                    <a:pt x="67" y="1170"/>
                    <a:pt x="397" y="1414"/>
                  </a:cubicBezTo>
                  <a:lnTo>
                    <a:pt x="1945" y="2565"/>
                  </a:lnTo>
                  <a:lnTo>
                    <a:pt x="6632" y="6056"/>
                  </a:lnTo>
                  <a:lnTo>
                    <a:pt x="8204" y="7223"/>
                  </a:lnTo>
                  <a:cubicBezTo>
                    <a:pt x="8337" y="7322"/>
                    <a:pt x="8491" y="7370"/>
                    <a:pt x="8645" y="7370"/>
                  </a:cubicBezTo>
                  <a:cubicBezTo>
                    <a:pt x="8870" y="7370"/>
                    <a:pt x="9091" y="7267"/>
                    <a:pt x="9235" y="7071"/>
                  </a:cubicBezTo>
                  <a:lnTo>
                    <a:pt x="9297" y="6992"/>
                  </a:lnTo>
                  <a:cubicBezTo>
                    <a:pt x="9541" y="6663"/>
                    <a:pt x="9475" y="6201"/>
                    <a:pt x="9145" y="5957"/>
                  </a:cubicBezTo>
                  <a:lnTo>
                    <a:pt x="7577" y="4789"/>
                  </a:lnTo>
                  <a:lnTo>
                    <a:pt x="5233" y="3044"/>
                  </a:lnTo>
                  <a:lnTo>
                    <a:pt x="2885" y="1299"/>
                  </a:lnTo>
                  <a:lnTo>
                    <a:pt x="1337" y="147"/>
                  </a:lnTo>
                  <a:cubicBezTo>
                    <a:pt x="1205" y="49"/>
                    <a:pt x="1050" y="1"/>
                    <a:pt x="896"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8165873" y="3207600"/>
              <a:ext cx="199772" cy="328170"/>
            </a:xfrm>
            <a:custGeom>
              <a:avLst/>
              <a:gdLst/>
              <a:ahLst/>
              <a:cxnLst/>
              <a:rect l="l" t="t" r="r" b="b"/>
              <a:pathLst>
                <a:path w="5861" h="9628" extrusionOk="0">
                  <a:moveTo>
                    <a:pt x="5860" y="0"/>
                  </a:moveTo>
                  <a:lnTo>
                    <a:pt x="1" y="7874"/>
                  </a:lnTo>
                  <a:lnTo>
                    <a:pt x="735" y="8422"/>
                  </a:lnTo>
                  <a:cubicBezTo>
                    <a:pt x="962" y="8390"/>
                    <a:pt x="1189" y="8348"/>
                    <a:pt x="1411" y="8294"/>
                  </a:cubicBezTo>
                  <a:lnTo>
                    <a:pt x="1622" y="9144"/>
                  </a:lnTo>
                  <a:cubicBezTo>
                    <a:pt x="1638" y="9140"/>
                    <a:pt x="1659" y="9136"/>
                    <a:pt x="1676" y="9132"/>
                  </a:cubicBezTo>
                  <a:lnTo>
                    <a:pt x="2340" y="9627"/>
                  </a:lnTo>
                  <a:lnTo>
                    <a:pt x="5625" y="5215"/>
                  </a:lnTo>
                  <a:lnTo>
                    <a:pt x="5860" y="0"/>
                  </a:lnTo>
                  <a:close/>
                </a:path>
              </a:pathLst>
            </a:custGeom>
            <a:solidFill>
              <a:srgbClr val="A77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7715770" y="3475959"/>
              <a:ext cx="529851" cy="664453"/>
            </a:xfrm>
            <a:custGeom>
              <a:avLst/>
              <a:gdLst/>
              <a:ahLst/>
              <a:cxnLst/>
              <a:rect l="l" t="t" r="r" b="b"/>
              <a:pathLst>
                <a:path w="15545" h="19494" extrusionOk="0">
                  <a:moveTo>
                    <a:pt x="13206" y="1"/>
                  </a:moveTo>
                  <a:lnTo>
                    <a:pt x="1" y="17748"/>
                  </a:lnTo>
                  <a:lnTo>
                    <a:pt x="2345" y="19493"/>
                  </a:lnTo>
                  <a:lnTo>
                    <a:pt x="15545" y="1754"/>
                  </a:lnTo>
                  <a:lnTo>
                    <a:pt x="14881" y="1259"/>
                  </a:lnTo>
                  <a:cubicBezTo>
                    <a:pt x="14864" y="1263"/>
                    <a:pt x="14843" y="1267"/>
                    <a:pt x="14827" y="1271"/>
                  </a:cubicBezTo>
                  <a:lnTo>
                    <a:pt x="14616" y="421"/>
                  </a:lnTo>
                  <a:cubicBezTo>
                    <a:pt x="14394" y="475"/>
                    <a:pt x="14167" y="516"/>
                    <a:pt x="13940" y="549"/>
                  </a:cubicBezTo>
                  <a:lnTo>
                    <a:pt x="13206" y="1"/>
                  </a:lnTo>
                  <a:close/>
                </a:path>
              </a:pathLst>
            </a:custGeom>
            <a:solidFill>
              <a:srgbClr val="A77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7635770" y="3207600"/>
              <a:ext cx="729862" cy="873292"/>
            </a:xfrm>
            <a:custGeom>
              <a:avLst/>
              <a:gdLst/>
              <a:ahLst/>
              <a:cxnLst/>
              <a:rect l="l" t="t" r="r" b="b"/>
              <a:pathLst>
                <a:path w="21413" h="25621" extrusionOk="0">
                  <a:moveTo>
                    <a:pt x="21412" y="0"/>
                  </a:moveTo>
                  <a:lnTo>
                    <a:pt x="16514" y="1688"/>
                  </a:lnTo>
                  <a:lnTo>
                    <a:pt x="1" y="23876"/>
                  </a:lnTo>
                  <a:lnTo>
                    <a:pt x="2348" y="25621"/>
                  </a:lnTo>
                  <a:lnTo>
                    <a:pt x="15553" y="7874"/>
                  </a:lnTo>
                  <a:lnTo>
                    <a:pt x="21412" y="0"/>
                  </a:ln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537433" y="3973853"/>
              <a:ext cx="325205" cy="257819"/>
            </a:xfrm>
            <a:custGeom>
              <a:avLst/>
              <a:gdLst/>
              <a:ahLst/>
              <a:cxnLst/>
              <a:rect l="l" t="t" r="r" b="b"/>
              <a:pathLst>
                <a:path w="9541" h="7564" fill="none" extrusionOk="0">
                  <a:moveTo>
                    <a:pt x="7577" y="4886"/>
                  </a:moveTo>
                  <a:lnTo>
                    <a:pt x="9145" y="6054"/>
                  </a:lnTo>
                  <a:cubicBezTo>
                    <a:pt x="9475" y="6298"/>
                    <a:pt x="9541" y="6760"/>
                    <a:pt x="9297" y="7089"/>
                  </a:cubicBezTo>
                  <a:lnTo>
                    <a:pt x="9235" y="7168"/>
                  </a:lnTo>
                  <a:cubicBezTo>
                    <a:pt x="8992" y="7499"/>
                    <a:pt x="8529" y="7564"/>
                    <a:pt x="8204" y="7320"/>
                  </a:cubicBezTo>
                  <a:lnTo>
                    <a:pt x="6632" y="6153"/>
                  </a:lnTo>
                  <a:lnTo>
                    <a:pt x="1945" y="2662"/>
                  </a:lnTo>
                  <a:lnTo>
                    <a:pt x="396" y="1511"/>
                  </a:lnTo>
                  <a:cubicBezTo>
                    <a:pt x="67" y="1267"/>
                    <a:pt x="0" y="805"/>
                    <a:pt x="244" y="475"/>
                  </a:cubicBezTo>
                  <a:lnTo>
                    <a:pt x="302" y="397"/>
                  </a:lnTo>
                  <a:cubicBezTo>
                    <a:pt x="546" y="67"/>
                    <a:pt x="1012" y="1"/>
                    <a:pt x="1337" y="244"/>
                  </a:cubicBezTo>
                  <a:lnTo>
                    <a:pt x="2885" y="1396"/>
                  </a:lnTo>
                  <a:lnTo>
                    <a:pt x="5233" y="3141"/>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2"/>
            <p:cNvSpPr/>
            <p:nvPr/>
          </p:nvSpPr>
          <p:spPr>
            <a:xfrm>
              <a:off x="7412713" y="4064590"/>
              <a:ext cx="191012" cy="256728"/>
            </a:xfrm>
            <a:custGeom>
              <a:avLst/>
              <a:gdLst/>
              <a:ahLst/>
              <a:cxnLst/>
              <a:rect l="l" t="t" r="r" b="b"/>
              <a:pathLst>
                <a:path w="5604" h="7532" fill="none" extrusionOk="0">
                  <a:moveTo>
                    <a:pt x="5604" y="0"/>
                  </a:moveTo>
                  <a:lnTo>
                    <a:pt x="5050" y="747"/>
                  </a:lnTo>
                  <a:lnTo>
                    <a:pt x="4254" y="1816"/>
                  </a:lnTo>
                  <a:lnTo>
                    <a:pt x="3457" y="2884"/>
                  </a:lnTo>
                  <a:lnTo>
                    <a:pt x="2661" y="3957"/>
                  </a:lnTo>
                  <a:lnTo>
                    <a:pt x="1864" y="5026"/>
                  </a:lnTo>
                  <a:lnTo>
                    <a:pt x="1069" y="6095"/>
                  </a:lnTo>
                  <a:lnTo>
                    <a:pt x="0" y="753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2"/>
            <p:cNvSpPr/>
            <p:nvPr/>
          </p:nvSpPr>
          <p:spPr>
            <a:xfrm>
              <a:off x="7572609" y="4183584"/>
              <a:ext cx="190876" cy="256694"/>
            </a:xfrm>
            <a:custGeom>
              <a:avLst/>
              <a:gdLst/>
              <a:ahLst/>
              <a:cxnLst/>
              <a:rect l="l" t="t" r="r" b="b"/>
              <a:pathLst>
                <a:path w="5600" h="7531" fill="none" extrusionOk="0">
                  <a:moveTo>
                    <a:pt x="5600" y="0"/>
                  </a:moveTo>
                  <a:lnTo>
                    <a:pt x="5047" y="743"/>
                  </a:lnTo>
                  <a:lnTo>
                    <a:pt x="4251" y="1816"/>
                  </a:lnTo>
                  <a:lnTo>
                    <a:pt x="3454" y="2885"/>
                  </a:lnTo>
                  <a:lnTo>
                    <a:pt x="2658" y="3953"/>
                  </a:lnTo>
                  <a:lnTo>
                    <a:pt x="1861" y="5026"/>
                  </a:lnTo>
                  <a:lnTo>
                    <a:pt x="1069" y="6095"/>
                  </a:lnTo>
                  <a:lnTo>
                    <a:pt x="1" y="753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2"/>
            <p:cNvSpPr/>
            <p:nvPr/>
          </p:nvSpPr>
          <p:spPr>
            <a:xfrm>
              <a:off x="7284550" y="4315190"/>
              <a:ext cx="291597" cy="293301"/>
            </a:xfrm>
            <a:custGeom>
              <a:avLst/>
              <a:gdLst/>
              <a:ahLst/>
              <a:cxnLst/>
              <a:rect l="l" t="t" r="r" b="b"/>
              <a:pathLst>
                <a:path w="8555" h="8605" fill="none" extrusionOk="0">
                  <a:moveTo>
                    <a:pt x="8447" y="3670"/>
                  </a:moveTo>
                  <a:cubicBezTo>
                    <a:pt x="8554" y="4635"/>
                    <a:pt x="8311" y="5638"/>
                    <a:pt x="7688" y="6476"/>
                  </a:cubicBezTo>
                  <a:cubicBezTo>
                    <a:pt x="6376" y="8238"/>
                    <a:pt x="3888" y="8605"/>
                    <a:pt x="2126" y="7293"/>
                  </a:cubicBezTo>
                  <a:cubicBezTo>
                    <a:pt x="363" y="5985"/>
                    <a:pt x="0" y="3492"/>
                    <a:pt x="1308" y="1731"/>
                  </a:cubicBezTo>
                  <a:cubicBezTo>
                    <a:pt x="1928" y="896"/>
                    <a:pt x="2815" y="377"/>
                    <a:pt x="3763" y="199"/>
                  </a:cubicBezTo>
                  <a:cubicBezTo>
                    <a:pt x="4812" y="1"/>
                    <a:pt x="5943" y="228"/>
                    <a:pt x="6871" y="917"/>
                  </a:cubicBezTo>
                  <a:cubicBezTo>
                    <a:pt x="7791" y="1602"/>
                    <a:pt x="8331" y="2614"/>
                    <a:pt x="8447" y="3670"/>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2"/>
            <p:cNvSpPr/>
            <p:nvPr/>
          </p:nvSpPr>
          <p:spPr>
            <a:xfrm>
              <a:off x="7329816" y="4346992"/>
              <a:ext cx="216099" cy="216065"/>
            </a:xfrm>
            <a:custGeom>
              <a:avLst/>
              <a:gdLst/>
              <a:ahLst/>
              <a:cxnLst/>
              <a:rect l="l" t="t" r="r" b="b"/>
              <a:pathLst>
                <a:path w="6340" h="6339" fill="none" extrusionOk="0">
                  <a:moveTo>
                    <a:pt x="5415" y="4841"/>
                  </a:moveTo>
                  <a:cubicBezTo>
                    <a:pt x="4494" y="6083"/>
                    <a:pt x="2741" y="6339"/>
                    <a:pt x="1499" y="5419"/>
                  </a:cubicBezTo>
                  <a:cubicBezTo>
                    <a:pt x="257" y="4495"/>
                    <a:pt x="1" y="2741"/>
                    <a:pt x="925" y="1499"/>
                  </a:cubicBezTo>
                  <a:cubicBezTo>
                    <a:pt x="1846" y="261"/>
                    <a:pt x="3599" y="1"/>
                    <a:pt x="4842" y="925"/>
                  </a:cubicBezTo>
                  <a:cubicBezTo>
                    <a:pt x="6083" y="1849"/>
                    <a:pt x="6339" y="3603"/>
                    <a:pt x="5415" y="484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7584846" y="4090052"/>
              <a:ext cx="159790" cy="118854"/>
            </a:xfrm>
            <a:custGeom>
              <a:avLst/>
              <a:gdLst/>
              <a:ahLst/>
              <a:cxnLst/>
              <a:rect l="l" t="t" r="r" b="b"/>
              <a:pathLst>
                <a:path w="4688" h="3487" fill="none" extrusionOk="0">
                  <a:moveTo>
                    <a:pt x="0" y="0"/>
                  </a:moveTo>
                  <a:lnTo>
                    <a:pt x="4688" y="3487"/>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7557714" y="4126456"/>
              <a:ext cx="159790" cy="119059"/>
            </a:xfrm>
            <a:custGeom>
              <a:avLst/>
              <a:gdLst/>
              <a:ahLst/>
              <a:cxnLst/>
              <a:rect l="l" t="t" r="r" b="b"/>
              <a:pathLst>
                <a:path w="4688" h="3493" fill="none" extrusionOk="0">
                  <a:moveTo>
                    <a:pt x="0" y="1"/>
                  </a:moveTo>
                  <a:lnTo>
                    <a:pt x="4688" y="3492"/>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7530547" y="4162894"/>
              <a:ext cx="159790" cy="119025"/>
            </a:xfrm>
            <a:custGeom>
              <a:avLst/>
              <a:gdLst/>
              <a:ahLst/>
              <a:cxnLst/>
              <a:rect l="l" t="t" r="r" b="b"/>
              <a:pathLst>
                <a:path w="4688" h="3492" fill="none" extrusionOk="0">
                  <a:moveTo>
                    <a:pt x="0" y="0"/>
                  </a:moveTo>
                  <a:lnTo>
                    <a:pt x="4688" y="3492"/>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7503415" y="4199434"/>
              <a:ext cx="159790" cy="118923"/>
            </a:xfrm>
            <a:custGeom>
              <a:avLst/>
              <a:gdLst/>
              <a:ahLst/>
              <a:cxnLst/>
              <a:rect l="l" t="t" r="r" b="b"/>
              <a:pathLst>
                <a:path w="4688" h="3489" fill="none" extrusionOk="0">
                  <a:moveTo>
                    <a:pt x="0" y="1"/>
                  </a:moveTo>
                  <a:lnTo>
                    <a:pt x="4688" y="3488"/>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2"/>
            <p:cNvSpPr/>
            <p:nvPr/>
          </p:nvSpPr>
          <p:spPr>
            <a:xfrm>
              <a:off x="7476249" y="4235906"/>
              <a:ext cx="159790" cy="118991"/>
            </a:xfrm>
            <a:custGeom>
              <a:avLst/>
              <a:gdLst/>
              <a:ahLst/>
              <a:cxnLst/>
              <a:rect l="l" t="t" r="r" b="b"/>
              <a:pathLst>
                <a:path w="4688" h="3491" fill="none" extrusionOk="0">
                  <a:moveTo>
                    <a:pt x="0" y="0"/>
                  </a:moveTo>
                  <a:lnTo>
                    <a:pt x="4688" y="349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2"/>
            <p:cNvSpPr/>
            <p:nvPr/>
          </p:nvSpPr>
          <p:spPr>
            <a:xfrm>
              <a:off x="7449116" y="4272310"/>
              <a:ext cx="159961" cy="119059"/>
            </a:xfrm>
            <a:custGeom>
              <a:avLst/>
              <a:gdLst/>
              <a:ahLst/>
              <a:cxnLst/>
              <a:rect l="l" t="t" r="r" b="b"/>
              <a:pathLst>
                <a:path w="4693" h="3493" fill="none" extrusionOk="0">
                  <a:moveTo>
                    <a:pt x="1" y="1"/>
                  </a:moveTo>
                  <a:lnTo>
                    <a:pt x="4692" y="3492"/>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7635770" y="3207600"/>
              <a:ext cx="729862" cy="932804"/>
            </a:xfrm>
            <a:custGeom>
              <a:avLst/>
              <a:gdLst/>
              <a:ahLst/>
              <a:cxnLst/>
              <a:rect l="l" t="t" r="r" b="b"/>
              <a:pathLst>
                <a:path w="21413" h="27367" fill="none" extrusionOk="0">
                  <a:moveTo>
                    <a:pt x="1" y="23876"/>
                  </a:moveTo>
                  <a:lnTo>
                    <a:pt x="16514" y="1688"/>
                  </a:lnTo>
                  <a:lnTo>
                    <a:pt x="21412" y="0"/>
                  </a:lnTo>
                  <a:lnTo>
                    <a:pt x="21177" y="5215"/>
                  </a:lnTo>
                  <a:lnTo>
                    <a:pt x="17892" y="9627"/>
                  </a:lnTo>
                  <a:lnTo>
                    <a:pt x="4692" y="27366"/>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7715770" y="3207600"/>
              <a:ext cx="649865" cy="873292"/>
            </a:xfrm>
            <a:custGeom>
              <a:avLst/>
              <a:gdLst/>
              <a:ahLst/>
              <a:cxnLst/>
              <a:rect l="l" t="t" r="r" b="b"/>
              <a:pathLst>
                <a:path w="19066" h="25621" fill="none" extrusionOk="0">
                  <a:moveTo>
                    <a:pt x="19065" y="0"/>
                  </a:moveTo>
                  <a:lnTo>
                    <a:pt x="13206" y="7874"/>
                  </a:lnTo>
                  <a:lnTo>
                    <a:pt x="1" y="2562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7382035" y="4404836"/>
              <a:ext cx="26757" cy="93427"/>
            </a:xfrm>
            <a:custGeom>
              <a:avLst/>
              <a:gdLst/>
              <a:ahLst/>
              <a:cxnLst/>
              <a:rect l="l" t="t" r="r" b="b"/>
              <a:pathLst>
                <a:path w="785" h="2741" fill="none" extrusionOk="0">
                  <a:moveTo>
                    <a:pt x="784" y="0"/>
                  </a:moveTo>
                  <a:cubicBezTo>
                    <a:pt x="376" y="314"/>
                    <a:pt x="107" y="800"/>
                    <a:pt x="53" y="1308"/>
                  </a:cubicBezTo>
                  <a:cubicBezTo>
                    <a:pt x="1" y="1820"/>
                    <a:pt x="169" y="2353"/>
                    <a:pt x="503" y="274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8190892" y="3483833"/>
              <a:ext cx="45606" cy="10839"/>
            </a:xfrm>
            <a:custGeom>
              <a:avLst/>
              <a:gdLst/>
              <a:ahLst/>
              <a:cxnLst/>
              <a:rect l="l" t="t" r="r" b="b"/>
              <a:pathLst>
                <a:path w="1338" h="318" fill="none" extrusionOk="0">
                  <a:moveTo>
                    <a:pt x="1" y="318"/>
                  </a:moveTo>
                  <a:cubicBezTo>
                    <a:pt x="228" y="285"/>
                    <a:pt x="455" y="244"/>
                    <a:pt x="677" y="190"/>
                  </a:cubicBezTo>
                  <a:cubicBezTo>
                    <a:pt x="900" y="136"/>
                    <a:pt x="1119" y="70"/>
                    <a:pt x="1338"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8177530" y="3518839"/>
              <a:ext cx="45469" cy="11316"/>
            </a:xfrm>
            <a:custGeom>
              <a:avLst/>
              <a:gdLst/>
              <a:ahLst/>
              <a:cxnLst/>
              <a:rect l="l" t="t" r="r" b="b"/>
              <a:pathLst>
                <a:path w="1334" h="332" fill="none" extrusionOk="0">
                  <a:moveTo>
                    <a:pt x="1" y="331"/>
                  </a:moveTo>
                  <a:cubicBezTo>
                    <a:pt x="430" y="223"/>
                    <a:pt x="855" y="121"/>
                    <a:pt x="1280" y="13"/>
                  </a:cubicBezTo>
                  <a:cubicBezTo>
                    <a:pt x="1296" y="9"/>
                    <a:pt x="1317" y="5"/>
                    <a:pt x="1334"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7731108" y="3536871"/>
              <a:ext cx="308912" cy="415223"/>
            </a:xfrm>
            <a:custGeom>
              <a:avLst/>
              <a:gdLst/>
              <a:ahLst/>
              <a:cxnLst/>
              <a:rect l="l" t="t" r="r" b="b"/>
              <a:pathLst>
                <a:path w="9063" h="12182" fill="none" extrusionOk="0">
                  <a:moveTo>
                    <a:pt x="9062" y="0"/>
                  </a:moveTo>
                  <a:cubicBezTo>
                    <a:pt x="8992" y="94"/>
                    <a:pt x="8923" y="190"/>
                    <a:pt x="8852" y="281"/>
                  </a:cubicBezTo>
                  <a:lnTo>
                    <a:pt x="1" y="1218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1" name="Google Shape;1341;p45"/>
          <p:cNvSpPr txBox="1">
            <a:spLocks noGrp="1"/>
          </p:cNvSpPr>
          <p:nvPr>
            <p:ph type="subTitle" idx="1"/>
          </p:nvPr>
        </p:nvSpPr>
        <p:spPr>
          <a:xfrm>
            <a:off x="1611650" y="921350"/>
            <a:ext cx="6227700" cy="1740300"/>
          </a:xfrm>
          <a:prstGeom prst="rect">
            <a:avLst/>
          </a:prstGeom>
        </p:spPr>
        <p:txBody>
          <a:bodyPr spcFirstLastPara="1" wrap="square" lIns="91425" tIns="91425" rIns="91425" bIns="91425" anchor="ctr" anchorCtr="0">
            <a:noAutofit/>
          </a:bodyPr>
          <a:lstStyle/>
          <a:p>
            <a:pPr marL="0" lvl="0" indent="0"/>
            <a:r>
              <a:rPr lang="el-GR" sz="1400" dirty="0"/>
              <a:t>Η </a:t>
            </a:r>
            <a:r>
              <a:rPr lang="el-GR" sz="1400" b="1" dirty="0"/>
              <a:t>κλάση </a:t>
            </a:r>
            <a:r>
              <a:rPr lang="en" sz="1400" b="1" dirty="0"/>
              <a:t>initial-body </a:t>
            </a:r>
            <a:r>
              <a:rPr lang="el-GR" sz="1400" dirty="0"/>
              <a:t>περιέχει ουσιαστικά όλη τη σελίδα. Το παιχνίδι ξεκινάει με το τμήμα της αρχικής επιλογής αριθμού παικτών, ονόματος παίκτη και </a:t>
            </a:r>
            <a:r>
              <a:rPr lang="en" sz="1400" dirty="0"/>
              <a:t>avatar, </a:t>
            </a:r>
            <a:r>
              <a:rPr lang="el-GR" sz="1400" dirty="0"/>
              <a:t>επίπεδο δυσκολίας και το κουμπί </a:t>
            </a:r>
            <a:r>
              <a:rPr lang="en" sz="1400" dirty="0"/>
              <a:t>Play. </a:t>
            </a:r>
            <a:r>
              <a:rPr lang="el-GR" sz="1400" dirty="0"/>
              <a:t>Αφού ο χρήστης κλικ στο κουμπί με τ</a:t>
            </a:r>
            <a:r>
              <a:rPr lang="en" sz="1400" dirty="0"/>
              <a:t>o tag “play-clicked”, </a:t>
            </a:r>
            <a:r>
              <a:rPr lang="el-GR" sz="1400" dirty="0"/>
              <a:t>η σελίδα αλλάζει το “</a:t>
            </a:r>
            <a:r>
              <a:rPr lang="en" sz="1400" dirty="0"/>
              <a:t>start-game” tag. </a:t>
            </a:r>
            <a:r>
              <a:rPr lang="el-GR" sz="1400" dirty="0"/>
              <a:t>Αυτό το στοιχείο βρίσκεται στο </a:t>
            </a:r>
            <a:r>
              <a:rPr lang="en" sz="1400" b="1" dirty="0" err="1"/>
              <a:t>app.js</a:t>
            </a:r>
            <a:endParaRPr sz="1400" b="1" dirty="0"/>
          </a:p>
        </p:txBody>
      </p:sp>
      <p:grpSp>
        <p:nvGrpSpPr>
          <p:cNvPr id="1342" name="Google Shape;1342;p45"/>
          <p:cNvGrpSpPr/>
          <p:nvPr/>
        </p:nvGrpSpPr>
        <p:grpSpPr>
          <a:xfrm>
            <a:off x="641131" y="2057376"/>
            <a:ext cx="2302566" cy="2450776"/>
            <a:chOff x="535281" y="2276101"/>
            <a:chExt cx="2302566" cy="2450776"/>
          </a:xfrm>
        </p:grpSpPr>
        <p:sp>
          <p:nvSpPr>
            <p:cNvPr id="1343" name="Google Shape;1343;p45"/>
            <p:cNvSpPr/>
            <p:nvPr/>
          </p:nvSpPr>
          <p:spPr>
            <a:xfrm rot="1037968">
              <a:off x="793874" y="2496075"/>
              <a:ext cx="1785378" cy="2010828"/>
            </a:xfrm>
            <a:custGeom>
              <a:avLst/>
              <a:gdLst/>
              <a:ahLst/>
              <a:cxnLst/>
              <a:rect l="l" t="t" r="r" b="b"/>
              <a:pathLst>
                <a:path w="17731" h="19970" extrusionOk="0">
                  <a:moveTo>
                    <a:pt x="8550" y="0"/>
                  </a:moveTo>
                  <a:cubicBezTo>
                    <a:pt x="8320" y="0"/>
                    <a:pt x="8086" y="59"/>
                    <a:pt x="7872" y="183"/>
                  </a:cubicBezTo>
                  <a:lnTo>
                    <a:pt x="872" y="4224"/>
                  </a:lnTo>
                  <a:cubicBezTo>
                    <a:pt x="223" y="4599"/>
                    <a:pt x="0" y="5430"/>
                    <a:pt x="376" y="6079"/>
                  </a:cubicBezTo>
                  <a:lnTo>
                    <a:pt x="8003" y="19291"/>
                  </a:lnTo>
                  <a:cubicBezTo>
                    <a:pt x="8255" y="19727"/>
                    <a:pt x="8711" y="19970"/>
                    <a:pt x="9180" y="19970"/>
                  </a:cubicBezTo>
                  <a:cubicBezTo>
                    <a:pt x="9411" y="19970"/>
                    <a:pt x="9644" y="19911"/>
                    <a:pt x="9858" y="19788"/>
                  </a:cubicBezTo>
                  <a:lnTo>
                    <a:pt x="16859" y="15746"/>
                  </a:lnTo>
                  <a:cubicBezTo>
                    <a:pt x="17507" y="15371"/>
                    <a:pt x="17730" y="14541"/>
                    <a:pt x="17355" y="13891"/>
                  </a:cubicBezTo>
                  <a:lnTo>
                    <a:pt x="9727" y="680"/>
                  </a:lnTo>
                  <a:cubicBezTo>
                    <a:pt x="9476" y="244"/>
                    <a:pt x="9019" y="0"/>
                    <a:pt x="8550" y="0"/>
                  </a:cubicBez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rot="1037968">
              <a:off x="1846633" y="3509884"/>
              <a:ext cx="125362" cy="109855"/>
            </a:xfrm>
            <a:custGeom>
              <a:avLst/>
              <a:gdLst/>
              <a:ahLst/>
              <a:cxnLst/>
              <a:rect l="l" t="t" r="r" b="b"/>
              <a:pathLst>
                <a:path w="1245" h="1091" extrusionOk="0">
                  <a:moveTo>
                    <a:pt x="622" y="0"/>
                  </a:moveTo>
                  <a:cubicBezTo>
                    <a:pt x="530" y="0"/>
                    <a:pt x="436" y="24"/>
                    <a:pt x="350" y="74"/>
                  </a:cubicBezTo>
                  <a:cubicBezTo>
                    <a:pt x="90" y="224"/>
                    <a:pt x="0" y="557"/>
                    <a:pt x="151" y="818"/>
                  </a:cubicBezTo>
                  <a:cubicBezTo>
                    <a:pt x="252" y="992"/>
                    <a:pt x="435" y="1090"/>
                    <a:pt x="623" y="1090"/>
                  </a:cubicBezTo>
                  <a:cubicBezTo>
                    <a:pt x="716" y="1090"/>
                    <a:pt x="809" y="1067"/>
                    <a:pt x="895" y="1017"/>
                  </a:cubicBezTo>
                  <a:cubicBezTo>
                    <a:pt x="1156" y="867"/>
                    <a:pt x="1245" y="534"/>
                    <a:pt x="1094" y="273"/>
                  </a:cubicBezTo>
                  <a:cubicBezTo>
                    <a:pt x="994" y="98"/>
                    <a:pt x="810" y="0"/>
                    <a:pt x="622" y="0"/>
                  </a:cubicBez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rot="1037968">
              <a:off x="1989884" y="3477617"/>
              <a:ext cx="125362" cy="109855"/>
            </a:xfrm>
            <a:custGeom>
              <a:avLst/>
              <a:gdLst/>
              <a:ahLst/>
              <a:cxnLst/>
              <a:rect l="l" t="t" r="r" b="b"/>
              <a:pathLst>
                <a:path w="1245" h="1091" extrusionOk="0">
                  <a:moveTo>
                    <a:pt x="622" y="0"/>
                  </a:moveTo>
                  <a:cubicBezTo>
                    <a:pt x="529" y="0"/>
                    <a:pt x="436" y="24"/>
                    <a:pt x="350" y="73"/>
                  </a:cubicBezTo>
                  <a:cubicBezTo>
                    <a:pt x="89" y="223"/>
                    <a:pt x="0" y="557"/>
                    <a:pt x="151" y="817"/>
                  </a:cubicBezTo>
                  <a:cubicBezTo>
                    <a:pt x="251" y="993"/>
                    <a:pt x="435" y="1090"/>
                    <a:pt x="623" y="1090"/>
                  </a:cubicBezTo>
                  <a:cubicBezTo>
                    <a:pt x="716" y="1090"/>
                    <a:pt x="809" y="1067"/>
                    <a:pt x="895" y="1017"/>
                  </a:cubicBezTo>
                  <a:cubicBezTo>
                    <a:pt x="1156" y="867"/>
                    <a:pt x="1245" y="533"/>
                    <a:pt x="1095" y="273"/>
                  </a:cubicBezTo>
                  <a:cubicBezTo>
                    <a:pt x="993" y="98"/>
                    <a:pt x="810" y="0"/>
                    <a:pt x="622" y="0"/>
                  </a:cubicBez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rot="1037968">
              <a:off x="1335159" y="3641481"/>
              <a:ext cx="123550" cy="87300"/>
            </a:xfrm>
            <a:custGeom>
              <a:avLst/>
              <a:gdLst/>
              <a:ahLst/>
              <a:cxnLst/>
              <a:rect l="l" t="t" r="r" b="b"/>
              <a:pathLst>
                <a:path w="1227" h="867" extrusionOk="0">
                  <a:moveTo>
                    <a:pt x="979" y="1"/>
                  </a:moveTo>
                  <a:cubicBezTo>
                    <a:pt x="945" y="1"/>
                    <a:pt x="910" y="10"/>
                    <a:pt x="878" y="28"/>
                  </a:cubicBezTo>
                  <a:lnTo>
                    <a:pt x="130" y="460"/>
                  </a:lnTo>
                  <a:cubicBezTo>
                    <a:pt x="34" y="516"/>
                    <a:pt x="0" y="640"/>
                    <a:pt x="55" y="736"/>
                  </a:cubicBezTo>
                  <a:lnTo>
                    <a:pt x="73" y="766"/>
                  </a:lnTo>
                  <a:cubicBezTo>
                    <a:pt x="111" y="831"/>
                    <a:pt x="178" y="867"/>
                    <a:pt x="248" y="867"/>
                  </a:cubicBezTo>
                  <a:cubicBezTo>
                    <a:pt x="282" y="867"/>
                    <a:pt x="317" y="858"/>
                    <a:pt x="349" y="840"/>
                  </a:cubicBezTo>
                  <a:lnTo>
                    <a:pt x="1097" y="407"/>
                  </a:lnTo>
                  <a:cubicBezTo>
                    <a:pt x="1193" y="352"/>
                    <a:pt x="1226" y="228"/>
                    <a:pt x="1171" y="132"/>
                  </a:cubicBezTo>
                  <a:lnTo>
                    <a:pt x="1154" y="102"/>
                  </a:lnTo>
                  <a:cubicBezTo>
                    <a:pt x="1116" y="37"/>
                    <a:pt x="1049" y="1"/>
                    <a:pt x="979" y="1"/>
                  </a:cubicBezTo>
                  <a:close/>
                </a:path>
              </a:pathLst>
            </a:custGeom>
            <a:solidFill>
              <a:srgbClr val="858585"/>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rot="1037968">
              <a:off x="1507910" y="3602596"/>
              <a:ext cx="123650" cy="87200"/>
            </a:xfrm>
            <a:custGeom>
              <a:avLst/>
              <a:gdLst/>
              <a:ahLst/>
              <a:cxnLst/>
              <a:rect l="l" t="t" r="r" b="b"/>
              <a:pathLst>
                <a:path w="1228" h="866" extrusionOk="0">
                  <a:moveTo>
                    <a:pt x="980" y="0"/>
                  </a:moveTo>
                  <a:cubicBezTo>
                    <a:pt x="946" y="0"/>
                    <a:pt x="911" y="9"/>
                    <a:pt x="880" y="27"/>
                  </a:cubicBezTo>
                  <a:lnTo>
                    <a:pt x="130" y="459"/>
                  </a:lnTo>
                  <a:cubicBezTo>
                    <a:pt x="34" y="515"/>
                    <a:pt x="1" y="638"/>
                    <a:pt x="57" y="734"/>
                  </a:cubicBezTo>
                  <a:lnTo>
                    <a:pt x="74" y="765"/>
                  </a:lnTo>
                  <a:cubicBezTo>
                    <a:pt x="111" y="829"/>
                    <a:pt x="179" y="865"/>
                    <a:pt x="249" y="865"/>
                  </a:cubicBezTo>
                  <a:cubicBezTo>
                    <a:pt x="283" y="865"/>
                    <a:pt x="318" y="857"/>
                    <a:pt x="349" y="839"/>
                  </a:cubicBezTo>
                  <a:lnTo>
                    <a:pt x="1098" y="406"/>
                  </a:lnTo>
                  <a:cubicBezTo>
                    <a:pt x="1195" y="351"/>
                    <a:pt x="1228" y="227"/>
                    <a:pt x="1172" y="131"/>
                  </a:cubicBezTo>
                  <a:lnTo>
                    <a:pt x="1154" y="101"/>
                  </a:lnTo>
                  <a:cubicBezTo>
                    <a:pt x="1117" y="36"/>
                    <a:pt x="1050" y="0"/>
                    <a:pt x="980" y="0"/>
                  </a:cubicBezTo>
                  <a:close/>
                </a:path>
              </a:pathLst>
            </a:custGeom>
            <a:solidFill>
              <a:srgbClr val="858585"/>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rot="1037968">
              <a:off x="1680874" y="3563641"/>
              <a:ext cx="123550" cy="87200"/>
            </a:xfrm>
            <a:custGeom>
              <a:avLst/>
              <a:gdLst/>
              <a:ahLst/>
              <a:cxnLst/>
              <a:rect l="l" t="t" r="r" b="b"/>
              <a:pathLst>
                <a:path w="1227" h="866" extrusionOk="0">
                  <a:moveTo>
                    <a:pt x="979" y="0"/>
                  </a:moveTo>
                  <a:cubicBezTo>
                    <a:pt x="945" y="0"/>
                    <a:pt x="910" y="9"/>
                    <a:pt x="878" y="27"/>
                  </a:cubicBezTo>
                  <a:lnTo>
                    <a:pt x="130" y="460"/>
                  </a:lnTo>
                  <a:cubicBezTo>
                    <a:pt x="34" y="516"/>
                    <a:pt x="0" y="639"/>
                    <a:pt x="56" y="734"/>
                  </a:cubicBezTo>
                  <a:lnTo>
                    <a:pt x="73" y="765"/>
                  </a:lnTo>
                  <a:cubicBezTo>
                    <a:pt x="110" y="830"/>
                    <a:pt x="178" y="866"/>
                    <a:pt x="248" y="866"/>
                  </a:cubicBezTo>
                  <a:cubicBezTo>
                    <a:pt x="282" y="866"/>
                    <a:pt x="317" y="857"/>
                    <a:pt x="349" y="839"/>
                  </a:cubicBezTo>
                  <a:lnTo>
                    <a:pt x="1097" y="407"/>
                  </a:lnTo>
                  <a:cubicBezTo>
                    <a:pt x="1193" y="351"/>
                    <a:pt x="1226" y="227"/>
                    <a:pt x="1171" y="131"/>
                  </a:cubicBezTo>
                  <a:lnTo>
                    <a:pt x="1154" y="101"/>
                  </a:lnTo>
                  <a:cubicBezTo>
                    <a:pt x="1116" y="36"/>
                    <a:pt x="1049" y="0"/>
                    <a:pt x="979" y="0"/>
                  </a:cubicBezTo>
                  <a:close/>
                </a:path>
              </a:pathLst>
            </a:custGeom>
            <a:solidFill>
              <a:srgbClr val="858585"/>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rot="1037968">
              <a:off x="1314318" y="3340992"/>
              <a:ext cx="793255" cy="534576"/>
            </a:xfrm>
            <a:custGeom>
              <a:avLst/>
              <a:gdLst/>
              <a:ahLst/>
              <a:cxnLst/>
              <a:rect l="l" t="t" r="r" b="b"/>
              <a:pathLst>
                <a:path w="7878" h="5309" fill="none" extrusionOk="0">
                  <a:moveTo>
                    <a:pt x="7418" y="1541"/>
                  </a:moveTo>
                  <a:lnTo>
                    <a:pt x="1235" y="5111"/>
                  </a:lnTo>
                  <a:cubicBezTo>
                    <a:pt x="894" y="5308"/>
                    <a:pt x="457" y="5191"/>
                    <a:pt x="259" y="4850"/>
                  </a:cubicBezTo>
                  <a:lnTo>
                    <a:pt x="198" y="4744"/>
                  </a:lnTo>
                  <a:cubicBezTo>
                    <a:pt x="0" y="4402"/>
                    <a:pt x="117" y="3965"/>
                    <a:pt x="459" y="3768"/>
                  </a:cubicBezTo>
                  <a:lnTo>
                    <a:pt x="6643" y="198"/>
                  </a:lnTo>
                  <a:cubicBezTo>
                    <a:pt x="6984" y="0"/>
                    <a:pt x="7420" y="117"/>
                    <a:pt x="7618" y="459"/>
                  </a:cubicBezTo>
                  <a:lnTo>
                    <a:pt x="7680" y="566"/>
                  </a:lnTo>
                  <a:cubicBezTo>
                    <a:pt x="7878" y="908"/>
                    <a:pt x="7760" y="1344"/>
                    <a:pt x="7418" y="1541"/>
                  </a:cubicBez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rot="1037968">
              <a:off x="1381158" y="3963733"/>
              <a:ext cx="941777" cy="543739"/>
            </a:xfrm>
            <a:custGeom>
              <a:avLst/>
              <a:gdLst/>
              <a:ahLst/>
              <a:cxnLst/>
              <a:rect l="l" t="t" r="r" b="b"/>
              <a:pathLst>
                <a:path w="9353" h="5400" fill="none" extrusionOk="0">
                  <a:moveTo>
                    <a:pt x="0" y="5400"/>
                  </a:moveTo>
                  <a:lnTo>
                    <a:pt x="9352" y="1"/>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p:nvPr/>
          </p:nvSpPr>
          <p:spPr>
            <a:xfrm rot="1037968">
              <a:off x="1397927" y="4015089"/>
              <a:ext cx="929593" cy="536691"/>
            </a:xfrm>
            <a:custGeom>
              <a:avLst/>
              <a:gdLst/>
              <a:ahLst/>
              <a:cxnLst/>
              <a:rect l="l" t="t" r="r" b="b"/>
              <a:pathLst>
                <a:path w="9232" h="5330" fill="none" extrusionOk="0">
                  <a:moveTo>
                    <a:pt x="1" y="5330"/>
                  </a:moveTo>
                  <a:lnTo>
                    <a:pt x="9232" y="1"/>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5"/>
            <p:cNvSpPr/>
            <p:nvPr/>
          </p:nvSpPr>
          <p:spPr>
            <a:xfrm rot="1037968">
              <a:off x="1430751" y="4076081"/>
              <a:ext cx="884382" cy="510611"/>
            </a:xfrm>
            <a:custGeom>
              <a:avLst/>
              <a:gdLst/>
              <a:ahLst/>
              <a:cxnLst/>
              <a:rect l="l" t="t" r="r" b="b"/>
              <a:pathLst>
                <a:path w="8783" h="5071" fill="none" extrusionOk="0">
                  <a:moveTo>
                    <a:pt x="0" y="5071"/>
                  </a:moveTo>
                  <a:lnTo>
                    <a:pt x="8782"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5"/>
            <p:cNvSpPr/>
            <p:nvPr/>
          </p:nvSpPr>
          <p:spPr>
            <a:xfrm rot="1037968">
              <a:off x="2007964" y="3686659"/>
              <a:ext cx="101599" cy="117911"/>
            </a:xfrm>
            <a:custGeom>
              <a:avLst/>
              <a:gdLst/>
              <a:ahLst/>
              <a:cxnLst/>
              <a:rect l="l" t="t" r="r" b="b"/>
              <a:pathLst>
                <a:path w="1009" h="1171" extrusionOk="0">
                  <a:moveTo>
                    <a:pt x="1" y="0"/>
                  </a:moveTo>
                  <a:lnTo>
                    <a:pt x="10" y="1170"/>
                  </a:lnTo>
                  <a:lnTo>
                    <a:pt x="1009" y="593"/>
                  </a:lnTo>
                  <a:lnTo>
                    <a:pt x="1" y="0"/>
                  </a:lnTo>
                  <a:close/>
                </a:path>
              </a:pathLst>
            </a:custGeom>
            <a:solidFill>
              <a:schemeClr val="dk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5"/>
            <p:cNvSpPr/>
            <p:nvPr/>
          </p:nvSpPr>
          <p:spPr>
            <a:xfrm rot="1037968">
              <a:off x="2034615" y="3937000"/>
              <a:ext cx="101599" cy="117911"/>
            </a:xfrm>
            <a:custGeom>
              <a:avLst/>
              <a:gdLst/>
              <a:ahLst/>
              <a:cxnLst/>
              <a:rect l="l" t="t" r="r" b="b"/>
              <a:pathLst>
                <a:path w="1009" h="1171" extrusionOk="0">
                  <a:moveTo>
                    <a:pt x="1000" y="1"/>
                  </a:moveTo>
                  <a:lnTo>
                    <a:pt x="0" y="578"/>
                  </a:lnTo>
                  <a:lnTo>
                    <a:pt x="1009" y="1171"/>
                  </a:lnTo>
                  <a:lnTo>
                    <a:pt x="1000" y="1"/>
                  </a:lnTo>
                  <a:close/>
                </a:path>
              </a:pathLst>
            </a:custGeom>
            <a:solidFill>
              <a:schemeClr val="dk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5"/>
            <p:cNvSpPr/>
            <p:nvPr/>
          </p:nvSpPr>
          <p:spPr>
            <a:xfrm rot="1037968">
              <a:off x="1888679" y="3833152"/>
              <a:ext cx="117810" cy="101699"/>
            </a:xfrm>
            <a:custGeom>
              <a:avLst/>
              <a:gdLst/>
              <a:ahLst/>
              <a:cxnLst/>
              <a:rect l="l" t="t" r="r" b="b"/>
              <a:pathLst>
                <a:path w="1170" h="1010" extrusionOk="0">
                  <a:moveTo>
                    <a:pt x="593" y="1"/>
                  </a:moveTo>
                  <a:lnTo>
                    <a:pt x="0" y="1009"/>
                  </a:lnTo>
                  <a:lnTo>
                    <a:pt x="1169" y="1000"/>
                  </a:lnTo>
                  <a:lnTo>
                    <a:pt x="593" y="1"/>
                  </a:lnTo>
                  <a:close/>
                </a:path>
              </a:pathLst>
            </a:custGeom>
            <a:solidFill>
              <a:schemeClr val="dk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5"/>
            <p:cNvSpPr/>
            <p:nvPr/>
          </p:nvSpPr>
          <p:spPr>
            <a:xfrm rot="1037968">
              <a:off x="2138561" y="3806672"/>
              <a:ext cx="117810" cy="101599"/>
            </a:xfrm>
            <a:custGeom>
              <a:avLst/>
              <a:gdLst/>
              <a:ahLst/>
              <a:cxnLst/>
              <a:rect l="l" t="t" r="r" b="b"/>
              <a:pathLst>
                <a:path w="1170" h="1009" extrusionOk="0">
                  <a:moveTo>
                    <a:pt x="1169" y="0"/>
                  </a:moveTo>
                  <a:lnTo>
                    <a:pt x="0" y="8"/>
                  </a:lnTo>
                  <a:lnTo>
                    <a:pt x="578" y="1008"/>
                  </a:lnTo>
                  <a:lnTo>
                    <a:pt x="1169" y="0"/>
                  </a:lnTo>
                  <a:close/>
                </a:path>
              </a:pathLst>
            </a:custGeom>
            <a:solidFill>
              <a:schemeClr val="dk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5"/>
            <p:cNvSpPr/>
            <p:nvPr/>
          </p:nvSpPr>
          <p:spPr>
            <a:xfrm rot="1037968">
              <a:off x="1992365" y="3791042"/>
              <a:ext cx="158893" cy="158893"/>
            </a:xfrm>
            <a:custGeom>
              <a:avLst/>
              <a:gdLst/>
              <a:ahLst/>
              <a:cxnLst/>
              <a:rect l="l" t="t" r="r" b="b"/>
              <a:pathLst>
                <a:path w="1578" h="1578" extrusionOk="0">
                  <a:moveTo>
                    <a:pt x="1000" y="0"/>
                  </a:moveTo>
                  <a:lnTo>
                    <a:pt x="1" y="578"/>
                  </a:lnTo>
                  <a:lnTo>
                    <a:pt x="578" y="1578"/>
                  </a:lnTo>
                  <a:lnTo>
                    <a:pt x="1577" y="1001"/>
                  </a:lnTo>
                  <a:lnTo>
                    <a:pt x="1000" y="0"/>
                  </a:lnTo>
                  <a:close/>
                </a:path>
              </a:pathLst>
            </a:custGeom>
            <a:solidFill>
              <a:schemeClr val="dk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5"/>
            <p:cNvSpPr/>
            <p:nvPr/>
          </p:nvSpPr>
          <p:spPr>
            <a:xfrm rot="1037968">
              <a:off x="1660727" y="4065735"/>
              <a:ext cx="107741" cy="94450"/>
            </a:xfrm>
            <a:custGeom>
              <a:avLst/>
              <a:gdLst/>
              <a:ahLst/>
              <a:cxnLst/>
              <a:rect l="l" t="t" r="r" b="b"/>
              <a:pathLst>
                <a:path w="1070" h="938" extrusionOk="0">
                  <a:moveTo>
                    <a:pt x="534" y="1"/>
                  </a:moveTo>
                  <a:cubicBezTo>
                    <a:pt x="455" y="1"/>
                    <a:pt x="374" y="21"/>
                    <a:pt x="301" y="64"/>
                  </a:cubicBezTo>
                  <a:cubicBezTo>
                    <a:pt x="77" y="193"/>
                    <a:pt x="0" y="479"/>
                    <a:pt x="130" y="703"/>
                  </a:cubicBezTo>
                  <a:cubicBezTo>
                    <a:pt x="216" y="853"/>
                    <a:pt x="374" y="937"/>
                    <a:pt x="536" y="937"/>
                  </a:cubicBezTo>
                  <a:cubicBezTo>
                    <a:pt x="615" y="937"/>
                    <a:pt x="696" y="917"/>
                    <a:pt x="769" y="875"/>
                  </a:cubicBezTo>
                  <a:cubicBezTo>
                    <a:pt x="993" y="745"/>
                    <a:pt x="1070" y="458"/>
                    <a:pt x="940" y="235"/>
                  </a:cubicBezTo>
                  <a:cubicBezTo>
                    <a:pt x="853" y="84"/>
                    <a:pt x="696" y="1"/>
                    <a:pt x="534" y="1"/>
                  </a:cubicBez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5"/>
            <p:cNvSpPr/>
            <p:nvPr/>
          </p:nvSpPr>
          <p:spPr>
            <a:xfrm rot="1037968">
              <a:off x="1630174" y="4028807"/>
              <a:ext cx="167754" cy="167754"/>
            </a:xfrm>
            <a:custGeom>
              <a:avLst/>
              <a:gdLst/>
              <a:ahLst/>
              <a:cxnLst/>
              <a:rect l="l" t="t" r="r" b="b"/>
              <a:pathLst>
                <a:path w="1666" h="1666" fill="none" extrusionOk="0">
                  <a:moveTo>
                    <a:pt x="1476" y="491"/>
                  </a:moveTo>
                  <a:cubicBezTo>
                    <a:pt x="1666" y="845"/>
                    <a:pt x="1532" y="1287"/>
                    <a:pt x="1177" y="1476"/>
                  </a:cubicBezTo>
                  <a:cubicBezTo>
                    <a:pt x="821" y="1666"/>
                    <a:pt x="380" y="1532"/>
                    <a:pt x="190" y="1177"/>
                  </a:cubicBezTo>
                  <a:cubicBezTo>
                    <a:pt x="0" y="821"/>
                    <a:pt x="135" y="380"/>
                    <a:pt x="491" y="190"/>
                  </a:cubicBezTo>
                  <a:cubicBezTo>
                    <a:pt x="845" y="1"/>
                    <a:pt x="1287" y="135"/>
                    <a:pt x="1476" y="491"/>
                  </a:cubicBez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5"/>
            <p:cNvSpPr/>
            <p:nvPr/>
          </p:nvSpPr>
          <p:spPr>
            <a:xfrm rot="1037968">
              <a:off x="1835872" y="4026226"/>
              <a:ext cx="107842" cy="94450"/>
            </a:xfrm>
            <a:custGeom>
              <a:avLst/>
              <a:gdLst/>
              <a:ahLst/>
              <a:cxnLst/>
              <a:rect l="l" t="t" r="r" b="b"/>
              <a:pathLst>
                <a:path w="1071" h="938" extrusionOk="0">
                  <a:moveTo>
                    <a:pt x="534" y="1"/>
                  </a:moveTo>
                  <a:cubicBezTo>
                    <a:pt x="455" y="1"/>
                    <a:pt x="375" y="21"/>
                    <a:pt x="301" y="63"/>
                  </a:cubicBezTo>
                  <a:cubicBezTo>
                    <a:pt x="77" y="193"/>
                    <a:pt x="0" y="480"/>
                    <a:pt x="130" y="704"/>
                  </a:cubicBezTo>
                  <a:cubicBezTo>
                    <a:pt x="217" y="854"/>
                    <a:pt x="374" y="938"/>
                    <a:pt x="535" y="938"/>
                  </a:cubicBezTo>
                  <a:cubicBezTo>
                    <a:pt x="615" y="938"/>
                    <a:pt x="695" y="917"/>
                    <a:pt x="769" y="875"/>
                  </a:cubicBezTo>
                  <a:cubicBezTo>
                    <a:pt x="994" y="745"/>
                    <a:pt x="1071" y="459"/>
                    <a:pt x="941" y="235"/>
                  </a:cubicBezTo>
                  <a:cubicBezTo>
                    <a:pt x="854" y="85"/>
                    <a:pt x="697" y="1"/>
                    <a:pt x="534" y="1"/>
                  </a:cubicBez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5"/>
            <p:cNvSpPr/>
            <p:nvPr/>
          </p:nvSpPr>
          <p:spPr>
            <a:xfrm rot="1037968">
              <a:off x="1807825" y="3992146"/>
              <a:ext cx="162920" cy="162820"/>
            </a:xfrm>
            <a:custGeom>
              <a:avLst/>
              <a:gdLst/>
              <a:ahLst/>
              <a:cxnLst/>
              <a:rect l="l" t="t" r="r" b="b"/>
              <a:pathLst>
                <a:path w="1618" h="1617" fill="none" extrusionOk="0">
                  <a:moveTo>
                    <a:pt x="998" y="104"/>
                  </a:moveTo>
                  <a:cubicBezTo>
                    <a:pt x="1387" y="209"/>
                    <a:pt x="1617" y="609"/>
                    <a:pt x="1514" y="997"/>
                  </a:cubicBezTo>
                  <a:cubicBezTo>
                    <a:pt x="1409" y="1386"/>
                    <a:pt x="1010" y="1617"/>
                    <a:pt x="620" y="1512"/>
                  </a:cubicBezTo>
                  <a:cubicBezTo>
                    <a:pt x="232" y="1409"/>
                    <a:pt x="1" y="1009"/>
                    <a:pt x="105" y="620"/>
                  </a:cubicBezTo>
                  <a:cubicBezTo>
                    <a:pt x="209" y="231"/>
                    <a:pt x="609" y="0"/>
                    <a:pt x="998" y="104"/>
                  </a:cubicBez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5"/>
            <p:cNvSpPr/>
            <p:nvPr/>
          </p:nvSpPr>
          <p:spPr>
            <a:xfrm rot="1037968">
              <a:off x="1360790" y="3879385"/>
              <a:ext cx="204909" cy="180542"/>
            </a:xfrm>
            <a:custGeom>
              <a:avLst/>
              <a:gdLst/>
              <a:ahLst/>
              <a:cxnLst/>
              <a:rect l="l" t="t" r="r" b="b"/>
              <a:pathLst>
                <a:path w="2035" h="1793" extrusionOk="0">
                  <a:moveTo>
                    <a:pt x="1018" y="0"/>
                  </a:moveTo>
                  <a:cubicBezTo>
                    <a:pt x="740" y="0"/>
                    <a:pt x="466" y="129"/>
                    <a:pt x="290" y="373"/>
                  </a:cubicBezTo>
                  <a:cubicBezTo>
                    <a:pt x="1" y="774"/>
                    <a:pt x="92" y="1334"/>
                    <a:pt x="494" y="1624"/>
                  </a:cubicBezTo>
                  <a:cubicBezTo>
                    <a:pt x="652" y="1738"/>
                    <a:pt x="835" y="1793"/>
                    <a:pt x="1017" y="1793"/>
                  </a:cubicBezTo>
                  <a:cubicBezTo>
                    <a:pt x="1295" y="1793"/>
                    <a:pt x="1570" y="1663"/>
                    <a:pt x="1745" y="1421"/>
                  </a:cubicBezTo>
                  <a:cubicBezTo>
                    <a:pt x="2034" y="1018"/>
                    <a:pt x="1943" y="459"/>
                    <a:pt x="1541" y="170"/>
                  </a:cubicBezTo>
                  <a:cubicBezTo>
                    <a:pt x="1382" y="55"/>
                    <a:pt x="1199" y="0"/>
                    <a:pt x="1018" y="0"/>
                  </a:cubicBezTo>
                  <a:close/>
                </a:path>
              </a:pathLst>
            </a:custGeom>
            <a:solidFill>
              <a:schemeClr val="dk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5"/>
            <p:cNvSpPr/>
            <p:nvPr/>
          </p:nvSpPr>
          <p:spPr>
            <a:xfrm rot="1037968">
              <a:off x="1313831" y="3819631"/>
              <a:ext cx="298150" cy="298150"/>
            </a:xfrm>
            <a:custGeom>
              <a:avLst/>
              <a:gdLst/>
              <a:ahLst/>
              <a:cxnLst/>
              <a:rect l="l" t="t" r="r" b="b"/>
              <a:pathLst>
                <a:path w="2961" h="2961" fill="none" extrusionOk="0">
                  <a:moveTo>
                    <a:pt x="2864" y="1307"/>
                  </a:moveTo>
                  <a:cubicBezTo>
                    <a:pt x="2960" y="2071"/>
                    <a:pt x="2419" y="2768"/>
                    <a:pt x="1654" y="2864"/>
                  </a:cubicBezTo>
                  <a:cubicBezTo>
                    <a:pt x="891" y="2961"/>
                    <a:pt x="193" y="2420"/>
                    <a:pt x="97" y="1655"/>
                  </a:cubicBezTo>
                  <a:cubicBezTo>
                    <a:pt x="0" y="891"/>
                    <a:pt x="541" y="194"/>
                    <a:pt x="1306" y="97"/>
                  </a:cubicBezTo>
                  <a:cubicBezTo>
                    <a:pt x="2070" y="1"/>
                    <a:pt x="2767" y="542"/>
                    <a:pt x="2864" y="1307"/>
                  </a:cubicBez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5"/>
            <p:cNvSpPr/>
            <p:nvPr/>
          </p:nvSpPr>
          <p:spPr>
            <a:xfrm rot="1037968">
              <a:off x="1631141" y="3876176"/>
              <a:ext cx="17621" cy="14600"/>
            </a:xfrm>
            <a:custGeom>
              <a:avLst/>
              <a:gdLst/>
              <a:ahLst/>
              <a:cxnLst/>
              <a:rect l="l" t="t" r="r" b="b"/>
              <a:pathLst>
                <a:path w="175" h="145" extrusionOk="0">
                  <a:moveTo>
                    <a:pt x="95" y="0"/>
                  </a:moveTo>
                  <a:cubicBezTo>
                    <a:pt x="81" y="0"/>
                    <a:pt x="66" y="4"/>
                    <a:pt x="52" y="12"/>
                  </a:cubicBezTo>
                  <a:cubicBezTo>
                    <a:pt x="15" y="34"/>
                    <a:pt x="0" y="78"/>
                    <a:pt x="20" y="112"/>
                  </a:cubicBezTo>
                  <a:cubicBezTo>
                    <a:pt x="32" y="133"/>
                    <a:pt x="54" y="144"/>
                    <a:pt x="79" y="144"/>
                  </a:cubicBezTo>
                  <a:cubicBezTo>
                    <a:pt x="93" y="144"/>
                    <a:pt x="108" y="140"/>
                    <a:pt x="122" y="132"/>
                  </a:cubicBezTo>
                  <a:cubicBezTo>
                    <a:pt x="159" y="111"/>
                    <a:pt x="174" y="66"/>
                    <a:pt x="155" y="33"/>
                  </a:cubicBezTo>
                  <a:cubicBezTo>
                    <a:pt x="143" y="12"/>
                    <a:pt x="120" y="0"/>
                    <a:pt x="95" y="0"/>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5"/>
            <p:cNvSpPr/>
            <p:nvPr/>
          </p:nvSpPr>
          <p:spPr>
            <a:xfrm rot="1037968">
              <a:off x="1700007" y="3860707"/>
              <a:ext cx="17621" cy="14399"/>
            </a:xfrm>
            <a:custGeom>
              <a:avLst/>
              <a:gdLst/>
              <a:ahLst/>
              <a:cxnLst/>
              <a:rect l="l" t="t" r="r" b="b"/>
              <a:pathLst>
                <a:path w="175" h="143" extrusionOk="0">
                  <a:moveTo>
                    <a:pt x="96" y="0"/>
                  </a:moveTo>
                  <a:cubicBezTo>
                    <a:pt x="82" y="0"/>
                    <a:pt x="67" y="4"/>
                    <a:pt x="53" y="12"/>
                  </a:cubicBezTo>
                  <a:cubicBezTo>
                    <a:pt x="16" y="34"/>
                    <a:pt x="1" y="77"/>
                    <a:pt x="20" y="110"/>
                  </a:cubicBezTo>
                  <a:cubicBezTo>
                    <a:pt x="32" y="132"/>
                    <a:pt x="56" y="143"/>
                    <a:pt x="81" y="143"/>
                  </a:cubicBezTo>
                  <a:cubicBezTo>
                    <a:pt x="95" y="143"/>
                    <a:pt x="109" y="139"/>
                    <a:pt x="123" y="132"/>
                  </a:cubicBezTo>
                  <a:cubicBezTo>
                    <a:pt x="160" y="110"/>
                    <a:pt x="175" y="66"/>
                    <a:pt x="155" y="32"/>
                  </a:cubicBezTo>
                  <a:cubicBezTo>
                    <a:pt x="143" y="11"/>
                    <a:pt x="120" y="0"/>
                    <a:pt x="96" y="0"/>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5"/>
            <p:cNvSpPr/>
            <p:nvPr/>
          </p:nvSpPr>
          <p:spPr>
            <a:xfrm rot="1037968">
              <a:off x="1768971" y="3845052"/>
              <a:ext cx="17520" cy="14600"/>
            </a:xfrm>
            <a:custGeom>
              <a:avLst/>
              <a:gdLst/>
              <a:ahLst/>
              <a:cxnLst/>
              <a:rect l="l" t="t" r="r" b="b"/>
              <a:pathLst>
                <a:path w="174" h="145" extrusionOk="0">
                  <a:moveTo>
                    <a:pt x="95" y="1"/>
                  </a:moveTo>
                  <a:cubicBezTo>
                    <a:pt x="81" y="1"/>
                    <a:pt x="66" y="4"/>
                    <a:pt x="53" y="12"/>
                  </a:cubicBezTo>
                  <a:cubicBezTo>
                    <a:pt x="15" y="34"/>
                    <a:pt x="1" y="79"/>
                    <a:pt x="20" y="112"/>
                  </a:cubicBezTo>
                  <a:cubicBezTo>
                    <a:pt x="32" y="133"/>
                    <a:pt x="55" y="144"/>
                    <a:pt x="80" y="144"/>
                  </a:cubicBezTo>
                  <a:cubicBezTo>
                    <a:pt x="94" y="144"/>
                    <a:pt x="108" y="141"/>
                    <a:pt x="122" y="133"/>
                  </a:cubicBezTo>
                  <a:cubicBezTo>
                    <a:pt x="159" y="111"/>
                    <a:pt x="174" y="66"/>
                    <a:pt x="155" y="33"/>
                  </a:cubicBezTo>
                  <a:cubicBezTo>
                    <a:pt x="143" y="12"/>
                    <a:pt x="120" y="1"/>
                    <a:pt x="95" y="1"/>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5"/>
            <p:cNvSpPr/>
            <p:nvPr/>
          </p:nvSpPr>
          <p:spPr>
            <a:xfrm rot="1037968">
              <a:off x="1837916" y="3829626"/>
              <a:ext cx="17621" cy="14500"/>
            </a:xfrm>
            <a:custGeom>
              <a:avLst/>
              <a:gdLst/>
              <a:ahLst/>
              <a:cxnLst/>
              <a:rect l="l" t="t" r="r" b="b"/>
              <a:pathLst>
                <a:path w="175" h="144" extrusionOk="0">
                  <a:moveTo>
                    <a:pt x="95" y="0"/>
                  </a:moveTo>
                  <a:cubicBezTo>
                    <a:pt x="81" y="0"/>
                    <a:pt x="66" y="4"/>
                    <a:pt x="52" y="12"/>
                  </a:cubicBezTo>
                  <a:cubicBezTo>
                    <a:pt x="15" y="33"/>
                    <a:pt x="0" y="77"/>
                    <a:pt x="20" y="111"/>
                  </a:cubicBezTo>
                  <a:cubicBezTo>
                    <a:pt x="32" y="132"/>
                    <a:pt x="54" y="143"/>
                    <a:pt x="79" y="143"/>
                  </a:cubicBezTo>
                  <a:cubicBezTo>
                    <a:pt x="93" y="143"/>
                    <a:pt x="108" y="139"/>
                    <a:pt x="121" y="131"/>
                  </a:cubicBezTo>
                  <a:cubicBezTo>
                    <a:pt x="159" y="111"/>
                    <a:pt x="174" y="66"/>
                    <a:pt x="155" y="33"/>
                  </a:cubicBezTo>
                  <a:cubicBezTo>
                    <a:pt x="143" y="12"/>
                    <a:pt x="120" y="0"/>
                    <a:pt x="95" y="0"/>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5"/>
            <p:cNvSpPr/>
            <p:nvPr/>
          </p:nvSpPr>
          <p:spPr>
            <a:xfrm rot="1037968">
              <a:off x="1653611" y="3815253"/>
              <a:ext cx="17621" cy="14500"/>
            </a:xfrm>
            <a:custGeom>
              <a:avLst/>
              <a:gdLst/>
              <a:ahLst/>
              <a:cxnLst/>
              <a:rect l="l" t="t" r="r" b="b"/>
              <a:pathLst>
                <a:path w="175" h="144" extrusionOk="0">
                  <a:moveTo>
                    <a:pt x="94" y="0"/>
                  </a:moveTo>
                  <a:cubicBezTo>
                    <a:pt x="80" y="0"/>
                    <a:pt x="66" y="4"/>
                    <a:pt x="52" y="11"/>
                  </a:cubicBezTo>
                  <a:cubicBezTo>
                    <a:pt x="15" y="33"/>
                    <a:pt x="0" y="78"/>
                    <a:pt x="19" y="111"/>
                  </a:cubicBezTo>
                  <a:cubicBezTo>
                    <a:pt x="32" y="132"/>
                    <a:pt x="54" y="143"/>
                    <a:pt x="79" y="143"/>
                  </a:cubicBezTo>
                  <a:cubicBezTo>
                    <a:pt x="93" y="143"/>
                    <a:pt x="108" y="140"/>
                    <a:pt x="122" y="132"/>
                  </a:cubicBezTo>
                  <a:cubicBezTo>
                    <a:pt x="159" y="110"/>
                    <a:pt x="175" y="66"/>
                    <a:pt x="155" y="33"/>
                  </a:cubicBezTo>
                  <a:cubicBezTo>
                    <a:pt x="142" y="12"/>
                    <a:pt x="119" y="0"/>
                    <a:pt x="94" y="0"/>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5"/>
            <p:cNvSpPr/>
            <p:nvPr/>
          </p:nvSpPr>
          <p:spPr>
            <a:xfrm rot="1037968">
              <a:off x="1722477" y="3799683"/>
              <a:ext cx="17621" cy="14500"/>
            </a:xfrm>
            <a:custGeom>
              <a:avLst/>
              <a:gdLst/>
              <a:ahLst/>
              <a:cxnLst/>
              <a:rect l="l" t="t" r="r" b="b"/>
              <a:pathLst>
                <a:path w="175" h="144" extrusionOk="0">
                  <a:moveTo>
                    <a:pt x="96" y="0"/>
                  </a:moveTo>
                  <a:cubicBezTo>
                    <a:pt x="82" y="0"/>
                    <a:pt x="67" y="4"/>
                    <a:pt x="54" y="12"/>
                  </a:cubicBezTo>
                  <a:cubicBezTo>
                    <a:pt x="16" y="34"/>
                    <a:pt x="1" y="77"/>
                    <a:pt x="20" y="111"/>
                  </a:cubicBezTo>
                  <a:cubicBezTo>
                    <a:pt x="32" y="132"/>
                    <a:pt x="55" y="143"/>
                    <a:pt x="80" y="143"/>
                  </a:cubicBezTo>
                  <a:cubicBezTo>
                    <a:pt x="94" y="143"/>
                    <a:pt x="109" y="140"/>
                    <a:pt x="122" y="132"/>
                  </a:cubicBezTo>
                  <a:cubicBezTo>
                    <a:pt x="159" y="111"/>
                    <a:pt x="175" y="66"/>
                    <a:pt x="155" y="33"/>
                  </a:cubicBezTo>
                  <a:cubicBezTo>
                    <a:pt x="143" y="12"/>
                    <a:pt x="121" y="0"/>
                    <a:pt x="96" y="0"/>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5"/>
            <p:cNvSpPr/>
            <p:nvPr/>
          </p:nvSpPr>
          <p:spPr>
            <a:xfrm rot="1037968">
              <a:off x="1791538" y="3784159"/>
              <a:ext cx="17520" cy="14500"/>
            </a:xfrm>
            <a:custGeom>
              <a:avLst/>
              <a:gdLst/>
              <a:ahLst/>
              <a:cxnLst/>
              <a:rect l="l" t="t" r="r" b="b"/>
              <a:pathLst>
                <a:path w="174" h="144" extrusionOk="0">
                  <a:moveTo>
                    <a:pt x="94" y="1"/>
                  </a:moveTo>
                  <a:cubicBezTo>
                    <a:pt x="80" y="1"/>
                    <a:pt x="65" y="4"/>
                    <a:pt x="52" y="12"/>
                  </a:cubicBezTo>
                  <a:cubicBezTo>
                    <a:pt x="15" y="34"/>
                    <a:pt x="0" y="78"/>
                    <a:pt x="19" y="111"/>
                  </a:cubicBezTo>
                  <a:cubicBezTo>
                    <a:pt x="31" y="132"/>
                    <a:pt x="54" y="144"/>
                    <a:pt x="79" y="144"/>
                  </a:cubicBezTo>
                  <a:cubicBezTo>
                    <a:pt x="93" y="144"/>
                    <a:pt x="108" y="140"/>
                    <a:pt x="121" y="132"/>
                  </a:cubicBezTo>
                  <a:cubicBezTo>
                    <a:pt x="159" y="110"/>
                    <a:pt x="173" y="67"/>
                    <a:pt x="154" y="34"/>
                  </a:cubicBezTo>
                  <a:cubicBezTo>
                    <a:pt x="142" y="12"/>
                    <a:pt x="119" y="1"/>
                    <a:pt x="94" y="1"/>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5"/>
            <p:cNvSpPr/>
            <p:nvPr/>
          </p:nvSpPr>
          <p:spPr>
            <a:xfrm rot="1037968">
              <a:off x="1678721" y="3766123"/>
              <a:ext cx="17621" cy="14500"/>
            </a:xfrm>
            <a:custGeom>
              <a:avLst/>
              <a:gdLst/>
              <a:ahLst/>
              <a:cxnLst/>
              <a:rect l="l" t="t" r="r" b="b"/>
              <a:pathLst>
                <a:path w="175" h="144" extrusionOk="0">
                  <a:moveTo>
                    <a:pt x="95" y="1"/>
                  </a:moveTo>
                  <a:cubicBezTo>
                    <a:pt x="81" y="1"/>
                    <a:pt x="66" y="4"/>
                    <a:pt x="53" y="12"/>
                  </a:cubicBezTo>
                  <a:cubicBezTo>
                    <a:pt x="15" y="33"/>
                    <a:pt x="1" y="78"/>
                    <a:pt x="20" y="111"/>
                  </a:cubicBezTo>
                  <a:cubicBezTo>
                    <a:pt x="32" y="132"/>
                    <a:pt x="55" y="143"/>
                    <a:pt x="79" y="143"/>
                  </a:cubicBezTo>
                  <a:cubicBezTo>
                    <a:pt x="94" y="143"/>
                    <a:pt x="108" y="140"/>
                    <a:pt x="122" y="132"/>
                  </a:cubicBezTo>
                  <a:cubicBezTo>
                    <a:pt x="159" y="110"/>
                    <a:pt x="175" y="66"/>
                    <a:pt x="155" y="33"/>
                  </a:cubicBezTo>
                  <a:cubicBezTo>
                    <a:pt x="143" y="12"/>
                    <a:pt x="120" y="1"/>
                    <a:pt x="95" y="1"/>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5"/>
            <p:cNvSpPr/>
            <p:nvPr/>
          </p:nvSpPr>
          <p:spPr>
            <a:xfrm rot="1037968">
              <a:off x="1747585" y="3750568"/>
              <a:ext cx="17722" cy="14500"/>
            </a:xfrm>
            <a:custGeom>
              <a:avLst/>
              <a:gdLst/>
              <a:ahLst/>
              <a:cxnLst/>
              <a:rect l="l" t="t" r="r" b="b"/>
              <a:pathLst>
                <a:path w="176" h="144" extrusionOk="0">
                  <a:moveTo>
                    <a:pt x="96" y="0"/>
                  </a:moveTo>
                  <a:cubicBezTo>
                    <a:pt x="82" y="0"/>
                    <a:pt x="67" y="4"/>
                    <a:pt x="54" y="12"/>
                  </a:cubicBezTo>
                  <a:cubicBezTo>
                    <a:pt x="17" y="34"/>
                    <a:pt x="1" y="78"/>
                    <a:pt x="21" y="111"/>
                  </a:cubicBezTo>
                  <a:cubicBezTo>
                    <a:pt x="33" y="132"/>
                    <a:pt x="56" y="143"/>
                    <a:pt x="81" y="143"/>
                  </a:cubicBezTo>
                  <a:cubicBezTo>
                    <a:pt x="95" y="143"/>
                    <a:pt x="110" y="140"/>
                    <a:pt x="123" y="132"/>
                  </a:cubicBezTo>
                  <a:cubicBezTo>
                    <a:pt x="161" y="111"/>
                    <a:pt x="175" y="66"/>
                    <a:pt x="156" y="33"/>
                  </a:cubicBezTo>
                  <a:cubicBezTo>
                    <a:pt x="144" y="12"/>
                    <a:pt x="121" y="0"/>
                    <a:pt x="96" y="0"/>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5"/>
            <p:cNvSpPr/>
            <p:nvPr/>
          </p:nvSpPr>
          <p:spPr>
            <a:xfrm rot="1037968">
              <a:off x="1721584" y="3956233"/>
              <a:ext cx="17621" cy="14600"/>
            </a:xfrm>
            <a:custGeom>
              <a:avLst/>
              <a:gdLst/>
              <a:ahLst/>
              <a:cxnLst/>
              <a:rect l="l" t="t" r="r" b="b"/>
              <a:pathLst>
                <a:path w="175" h="145" extrusionOk="0">
                  <a:moveTo>
                    <a:pt x="95" y="1"/>
                  </a:moveTo>
                  <a:cubicBezTo>
                    <a:pt x="81" y="1"/>
                    <a:pt x="66" y="4"/>
                    <a:pt x="52" y="12"/>
                  </a:cubicBezTo>
                  <a:cubicBezTo>
                    <a:pt x="15" y="34"/>
                    <a:pt x="1" y="79"/>
                    <a:pt x="20" y="112"/>
                  </a:cubicBezTo>
                  <a:cubicBezTo>
                    <a:pt x="32" y="133"/>
                    <a:pt x="55" y="144"/>
                    <a:pt x="79" y="144"/>
                  </a:cubicBezTo>
                  <a:cubicBezTo>
                    <a:pt x="93" y="144"/>
                    <a:pt x="108" y="140"/>
                    <a:pt x="122" y="133"/>
                  </a:cubicBezTo>
                  <a:cubicBezTo>
                    <a:pt x="159" y="111"/>
                    <a:pt x="175" y="66"/>
                    <a:pt x="155" y="33"/>
                  </a:cubicBezTo>
                  <a:cubicBezTo>
                    <a:pt x="143" y="12"/>
                    <a:pt x="120" y="1"/>
                    <a:pt x="95" y="1"/>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5"/>
            <p:cNvSpPr/>
            <p:nvPr/>
          </p:nvSpPr>
          <p:spPr>
            <a:xfrm rot="1037968">
              <a:off x="1790448" y="3940779"/>
              <a:ext cx="17722" cy="14399"/>
            </a:xfrm>
            <a:custGeom>
              <a:avLst/>
              <a:gdLst/>
              <a:ahLst/>
              <a:cxnLst/>
              <a:rect l="l" t="t" r="r" b="b"/>
              <a:pathLst>
                <a:path w="176" h="143" extrusionOk="0">
                  <a:moveTo>
                    <a:pt x="96" y="0"/>
                  </a:moveTo>
                  <a:cubicBezTo>
                    <a:pt x="82" y="0"/>
                    <a:pt x="67" y="4"/>
                    <a:pt x="54" y="12"/>
                  </a:cubicBezTo>
                  <a:cubicBezTo>
                    <a:pt x="16" y="33"/>
                    <a:pt x="1" y="77"/>
                    <a:pt x="21" y="110"/>
                  </a:cubicBezTo>
                  <a:cubicBezTo>
                    <a:pt x="32" y="132"/>
                    <a:pt x="56" y="143"/>
                    <a:pt x="80" y="143"/>
                  </a:cubicBezTo>
                  <a:cubicBezTo>
                    <a:pt x="95" y="143"/>
                    <a:pt x="110" y="139"/>
                    <a:pt x="123" y="131"/>
                  </a:cubicBezTo>
                  <a:cubicBezTo>
                    <a:pt x="161" y="110"/>
                    <a:pt x="175" y="66"/>
                    <a:pt x="155" y="33"/>
                  </a:cubicBezTo>
                  <a:cubicBezTo>
                    <a:pt x="144" y="12"/>
                    <a:pt x="121" y="0"/>
                    <a:pt x="96" y="0"/>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5"/>
            <p:cNvSpPr/>
            <p:nvPr/>
          </p:nvSpPr>
          <p:spPr>
            <a:xfrm rot="1037968">
              <a:off x="1676990" y="3918931"/>
              <a:ext cx="17621" cy="14600"/>
            </a:xfrm>
            <a:custGeom>
              <a:avLst/>
              <a:gdLst/>
              <a:ahLst/>
              <a:cxnLst/>
              <a:rect l="l" t="t" r="r" b="b"/>
              <a:pathLst>
                <a:path w="175" h="145" extrusionOk="0">
                  <a:moveTo>
                    <a:pt x="95" y="1"/>
                  </a:moveTo>
                  <a:cubicBezTo>
                    <a:pt x="81" y="1"/>
                    <a:pt x="66" y="5"/>
                    <a:pt x="53" y="13"/>
                  </a:cubicBezTo>
                  <a:cubicBezTo>
                    <a:pt x="15" y="34"/>
                    <a:pt x="1" y="79"/>
                    <a:pt x="20" y="112"/>
                  </a:cubicBezTo>
                  <a:cubicBezTo>
                    <a:pt x="32" y="133"/>
                    <a:pt x="55" y="145"/>
                    <a:pt x="80" y="145"/>
                  </a:cubicBezTo>
                  <a:cubicBezTo>
                    <a:pt x="94" y="145"/>
                    <a:pt x="109" y="141"/>
                    <a:pt x="122" y="133"/>
                  </a:cubicBezTo>
                  <a:cubicBezTo>
                    <a:pt x="160" y="111"/>
                    <a:pt x="174" y="66"/>
                    <a:pt x="155" y="33"/>
                  </a:cubicBezTo>
                  <a:cubicBezTo>
                    <a:pt x="143" y="12"/>
                    <a:pt x="120" y="1"/>
                    <a:pt x="95" y="1"/>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5"/>
            <p:cNvSpPr/>
            <p:nvPr/>
          </p:nvSpPr>
          <p:spPr>
            <a:xfrm rot="1037968">
              <a:off x="1745937" y="3903490"/>
              <a:ext cx="17621" cy="14500"/>
            </a:xfrm>
            <a:custGeom>
              <a:avLst/>
              <a:gdLst/>
              <a:ahLst/>
              <a:cxnLst/>
              <a:rect l="l" t="t" r="r" b="b"/>
              <a:pathLst>
                <a:path w="175" h="144" extrusionOk="0">
                  <a:moveTo>
                    <a:pt x="95" y="0"/>
                  </a:moveTo>
                  <a:cubicBezTo>
                    <a:pt x="81" y="0"/>
                    <a:pt x="66" y="4"/>
                    <a:pt x="52" y="12"/>
                  </a:cubicBezTo>
                  <a:cubicBezTo>
                    <a:pt x="15" y="33"/>
                    <a:pt x="0" y="78"/>
                    <a:pt x="19" y="111"/>
                  </a:cubicBezTo>
                  <a:cubicBezTo>
                    <a:pt x="31" y="132"/>
                    <a:pt x="54" y="143"/>
                    <a:pt x="79" y="143"/>
                  </a:cubicBezTo>
                  <a:cubicBezTo>
                    <a:pt x="93" y="143"/>
                    <a:pt x="108" y="139"/>
                    <a:pt x="121" y="131"/>
                  </a:cubicBezTo>
                  <a:cubicBezTo>
                    <a:pt x="159" y="111"/>
                    <a:pt x="174" y="66"/>
                    <a:pt x="155" y="33"/>
                  </a:cubicBezTo>
                  <a:cubicBezTo>
                    <a:pt x="143" y="12"/>
                    <a:pt x="120" y="0"/>
                    <a:pt x="95" y="0"/>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5"/>
            <p:cNvSpPr/>
            <p:nvPr/>
          </p:nvSpPr>
          <p:spPr>
            <a:xfrm rot="1037968">
              <a:off x="1814803" y="3887920"/>
              <a:ext cx="17621" cy="14500"/>
            </a:xfrm>
            <a:custGeom>
              <a:avLst/>
              <a:gdLst/>
              <a:ahLst/>
              <a:cxnLst/>
              <a:rect l="l" t="t" r="r" b="b"/>
              <a:pathLst>
                <a:path w="175" h="144" extrusionOk="0">
                  <a:moveTo>
                    <a:pt x="96" y="0"/>
                  </a:moveTo>
                  <a:cubicBezTo>
                    <a:pt x="82" y="0"/>
                    <a:pt x="67" y="4"/>
                    <a:pt x="53" y="12"/>
                  </a:cubicBezTo>
                  <a:cubicBezTo>
                    <a:pt x="16" y="34"/>
                    <a:pt x="1" y="78"/>
                    <a:pt x="20" y="111"/>
                  </a:cubicBezTo>
                  <a:cubicBezTo>
                    <a:pt x="32" y="132"/>
                    <a:pt x="55" y="144"/>
                    <a:pt x="80" y="144"/>
                  </a:cubicBezTo>
                  <a:cubicBezTo>
                    <a:pt x="94" y="144"/>
                    <a:pt x="109" y="140"/>
                    <a:pt x="123" y="132"/>
                  </a:cubicBezTo>
                  <a:cubicBezTo>
                    <a:pt x="159" y="110"/>
                    <a:pt x="175" y="66"/>
                    <a:pt x="155" y="33"/>
                  </a:cubicBezTo>
                  <a:cubicBezTo>
                    <a:pt x="143" y="12"/>
                    <a:pt x="120" y="0"/>
                    <a:pt x="96" y="0"/>
                  </a:cubicBezTo>
                  <a:close/>
                </a:path>
              </a:pathLst>
            </a:custGeom>
            <a:solidFill>
              <a:srgbClr val="1B1B1B"/>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5"/>
            <p:cNvSpPr/>
            <p:nvPr/>
          </p:nvSpPr>
          <p:spPr>
            <a:xfrm rot="1037968">
              <a:off x="1039875" y="2563062"/>
              <a:ext cx="1109027" cy="1059788"/>
            </a:xfrm>
            <a:custGeom>
              <a:avLst/>
              <a:gdLst/>
              <a:ahLst/>
              <a:cxnLst/>
              <a:rect l="l" t="t" r="r" b="b"/>
              <a:pathLst>
                <a:path w="11014" h="10525" extrusionOk="0">
                  <a:moveTo>
                    <a:pt x="7078" y="1"/>
                  </a:moveTo>
                  <a:cubicBezTo>
                    <a:pt x="6977" y="1"/>
                    <a:pt x="6875" y="26"/>
                    <a:pt x="6782" y="80"/>
                  </a:cubicBezTo>
                  <a:lnTo>
                    <a:pt x="381" y="3776"/>
                  </a:lnTo>
                  <a:cubicBezTo>
                    <a:pt x="98" y="3940"/>
                    <a:pt x="0" y="4302"/>
                    <a:pt x="164" y="4585"/>
                  </a:cubicBezTo>
                  <a:lnTo>
                    <a:pt x="3422" y="10228"/>
                  </a:lnTo>
                  <a:cubicBezTo>
                    <a:pt x="3531" y="10419"/>
                    <a:pt x="3731" y="10525"/>
                    <a:pt x="3935" y="10525"/>
                  </a:cubicBezTo>
                  <a:cubicBezTo>
                    <a:pt x="4036" y="10525"/>
                    <a:pt x="4137" y="10499"/>
                    <a:pt x="4231" y="10446"/>
                  </a:cubicBezTo>
                  <a:lnTo>
                    <a:pt x="10633" y="6749"/>
                  </a:lnTo>
                  <a:cubicBezTo>
                    <a:pt x="10916" y="6585"/>
                    <a:pt x="11013" y="6224"/>
                    <a:pt x="10850" y="5940"/>
                  </a:cubicBezTo>
                  <a:lnTo>
                    <a:pt x="7591" y="297"/>
                  </a:lnTo>
                  <a:cubicBezTo>
                    <a:pt x="7482" y="107"/>
                    <a:pt x="7283" y="1"/>
                    <a:pt x="7078" y="1"/>
                  </a:cubicBezTo>
                  <a:close/>
                </a:path>
              </a:pathLst>
            </a:custGeom>
            <a:solidFill>
              <a:srgbClr val="858585"/>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5"/>
            <p:cNvSpPr/>
            <p:nvPr/>
          </p:nvSpPr>
          <p:spPr>
            <a:xfrm rot="1037968">
              <a:off x="1152593" y="2576317"/>
              <a:ext cx="747944" cy="431971"/>
            </a:xfrm>
            <a:custGeom>
              <a:avLst/>
              <a:gdLst/>
              <a:ahLst/>
              <a:cxnLst/>
              <a:rect l="l" t="t" r="r" b="b"/>
              <a:pathLst>
                <a:path w="7428" h="4290" fill="none" extrusionOk="0">
                  <a:moveTo>
                    <a:pt x="0" y="4289"/>
                  </a:moveTo>
                  <a:lnTo>
                    <a:pt x="7428" y="1"/>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5"/>
            <p:cNvSpPr/>
            <p:nvPr/>
          </p:nvSpPr>
          <p:spPr>
            <a:xfrm rot="1037968">
              <a:off x="1148140" y="2540044"/>
              <a:ext cx="739385" cy="426835"/>
            </a:xfrm>
            <a:custGeom>
              <a:avLst/>
              <a:gdLst/>
              <a:ahLst/>
              <a:cxnLst/>
              <a:rect l="l" t="t" r="r" b="b"/>
              <a:pathLst>
                <a:path w="7343" h="4239" fill="none" extrusionOk="0">
                  <a:moveTo>
                    <a:pt x="1" y="4238"/>
                  </a:moveTo>
                  <a:lnTo>
                    <a:pt x="7342" y="1"/>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5"/>
            <p:cNvSpPr/>
            <p:nvPr/>
          </p:nvSpPr>
          <p:spPr>
            <a:xfrm rot="1037968">
              <a:off x="1295782" y="3212071"/>
              <a:ext cx="748145" cy="431870"/>
            </a:xfrm>
            <a:custGeom>
              <a:avLst/>
              <a:gdLst/>
              <a:ahLst/>
              <a:cxnLst/>
              <a:rect l="l" t="t" r="r" b="b"/>
              <a:pathLst>
                <a:path w="7430" h="4289" fill="none" extrusionOk="0">
                  <a:moveTo>
                    <a:pt x="1" y="4289"/>
                  </a:moveTo>
                  <a:lnTo>
                    <a:pt x="7429"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5"/>
            <p:cNvSpPr/>
            <p:nvPr/>
          </p:nvSpPr>
          <p:spPr>
            <a:xfrm rot="1037968">
              <a:off x="1287017" y="3173167"/>
              <a:ext cx="748145" cy="431870"/>
            </a:xfrm>
            <a:custGeom>
              <a:avLst/>
              <a:gdLst/>
              <a:ahLst/>
              <a:cxnLst/>
              <a:rect l="l" t="t" r="r" b="b"/>
              <a:pathLst>
                <a:path w="7430" h="4289" fill="none" extrusionOk="0">
                  <a:moveTo>
                    <a:pt x="1" y="4289"/>
                  </a:moveTo>
                  <a:lnTo>
                    <a:pt x="7429"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5"/>
            <p:cNvSpPr/>
            <p:nvPr/>
          </p:nvSpPr>
          <p:spPr>
            <a:xfrm rot="1037968">
              <a:off x="1086974" y="2644888"/>
              <a:ext cx="1013268" cy="891330"/>
            </a:xfrm>
            <a:custGeom>
              <a:avLst/>
              <a:gdLst/>
              <a:ahLst/>
              <a:cxnLst/>
              <a:rect l="l" t="t" r="r" b="b"/>
              <a:pathLst>
                <a:path w="10063" h="8852" extrusionOk="0">
                  <a:moveTo>
                    <a:pt x="7428" y="0"/>
                  </a:moveTo>
                  <a:lnTo>
                    <a:pt x="0" y="4289"/>
                  </a:lnTo>
                  <a:lnTo>
                    <a:pt x="2635" y="8852"/>
                  </a:lnTo>
                  <a:lnTo>
                    <a:pt x="10062" y="4563"/>
                  </a:lnTo>
                  <a:lnTo>
                    <a:pt x="7428" y="0"/>
                  </a:ln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5"/>
            <p:cNvSpPr/>
            <p:nvPr/>
          </p:nvSpPr>
          <p:spPr>
            <a:xfrm rot="1037968">
              <a:off x="1843255" y="2809794"/>
              <a:ext cx="33027" cy="39270"/>
            </a:xfrm>
            <a:custGeom>
              <a:avLst/>
              <a:gdLst/>
              <a:ahLst/>
              <a:cxnLst/>
              <a:rect l="l" t="t" r="r" b="b"/>
              <a:pathLst>
                <a:path w="328" h="390" extrusionOk="0">
                  <a:moveTo>
                    <a:pt x="155" y="0"/>
                  </a:moveTo>
                  <a:lnTo>
                    <a:pt x="1" y="90"/>
                  </a:lnTo>
                  <a:lnTo>
                    <a:pt x="174" y="390"/>
                  </a:lnTo>
                  <a:lnTo>
                    <a:pt x="328" y="301"/>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5"/>
            <p:cNvSpPr/>
            <p:nvPr/>
          </p:nvSpPr>
          <p:spPr>
            <a:xfrm rot="1037968">
              <a:off x="1862409" y="2894876"/>
              <a:ext cx="33128" cy="39371"/>
            </a:xfrm>
            <a:custGeom>
              <a:avLst/>
              <a:gdLst/>
              <a:ahLst/>
              <a:cxnLst/>
              <a:rect l="l" t="t" r="r" b="b"/>
              <a:pathLst>
                <a:path w="329" h="391" extrusionOk="0">
                  <a:moveTo>
                    <a:pt x="155" y="0"/>
                  </a:moveTo>
                  <a:lnTo>
                    <a:pt x="1" y="90"/>
                  </a:lnTo>
                  <a:lnTo>
                    <a:pt x="174" y="390"/>
                  </a:lnTo>
                  <a:lnTo>
                    <a:pt x="328" y="301"/>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5"/>
            <p:cNvSpPr/>
            <p:nvPr/>
          </p:nvSpPr>
          <p:spPr>
            <a:xfrm rot="1037968">
              <a:off x="1809752" y="2864411"/>
              <a:ext cx="39270" cy="33027"/>
            </a:xfrm>
            <a:custGeom>
              <a:avLst/>
              <a:gdLst/>
              <a:ahLst/>
              <a:cxnLst/>
              <a:rect l="l" t="t" r="r" b="b"/>
              <a:pathLst>
                <a:path w="390" h="328" extrusionOk="0">
                  <a:moveTo>
                    <a:pt x="300" y="0"/>
                  </a:moveTo>
                  <a:lnTo>
                    <a:pt x="1" y="174"/>
                  </a:lnTo>
                  <a:lnTo>
                    <a:pt x="90" y="328"/>
                  </a:lnTo>
                  <a:lnTo>
                    <a:pt x="389" y="155"/>
                  </a:lnTo>
                  <a:lnTo>
                    <a:pt x="300"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5"/>
            <p:cNvSpPr/>
            <p:nvPr/>
          </p:nvSpPr>
          <p:spPr>
            <a:xfrm rot="1037968">
              <a:off x="1890507" y="2846232"/>
              <a:ext cx="39371" cy="33027"/>
            </a:xfrm>
            <a:custGeom>
              <a:avLst/>
              <a:gdLst/>
              <a:ahLst/>
              <a:cxnLst/>
              <a:rect l="l" t="t" r="r" b="b"/>
              <a:pathLst>
                <a:path w="391" h="328" extrusionOk="0">
                  <a:moveTo>
                    <a:pt x="301" y="0"/>
                  </a:moveTo>
                  <a:lnTo>
                    <a:pt x="1" y="173"/>
                  </a:lnTo>
                  <a:lnTo>
                    <a:pt x="90" y="328"/>
                  </a:lnTo>
                  <a:lnTo>
                    <a:pt x="390" y="154"/>
                  </a:lnTo>
                  <a:lnTo>
                    <a:pt x="301"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5"/>
            <p:cNvSpPr/>
            <p:nvPr/>
          </p:nvSpPr>
          <p:spPr>
            <a:xfrm rot="1037968">
              <a:off x="1857137" y="2859929"/>
              <a:ext cx="24670" cy="24670"/>
            </a:xfrm>
            <a:custGeom>
              <a:avLst/>
              <a:gdLst/>
              <a:ahLst/>
              <a:cxnLst/>
              <a:rect l="l" t="t" r="r" b="b"/>
              <a:pathLst>
                <a:path w="245" h="245" extrusionOk="0">
                  <a:moveTo>
                    <a:pt x="155" y="1"/>
                  </a:moveTo>
                  <a:lnTo>
                    <a:pt x="1" y="90"/>
                  </a:lnTo>
                  <a:lnTo>
                    <a:pt x="90" y="244"/>
                  </a:lnTo>
                  <a:lnTo>
                    <a:pt x="244" y="155"/>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5"/>
            <p:cNvSpPr/>
            <p:nvPr/>
          </p:nvSpPr>
          <p:spPr>
            <a:xfrm rot="1037968">
              <a:off x="1306666" y="3218419"/>
              <a:ext cx="33128" cy="39371"/>
            </a:xfrm>
            <a:custGeom>
              <a:avLst/>
              <a:gdLst/>
              <a:ahLst/>
              <a:cxnLst/>
              <a:rect l="l" t="t" r="r" b="b"/>
              <a:pathLst>
                <a:path w="329" h="391" extrusionOk="0">
                  <a:moveTo>
                    <a:pt x="155" y="1"/>
                  </a:moveTo>
                  <a:lnTo>
                    <a:pt x="0" y="90"/>
                  </a:lnTo>
                  <a:lnTo>
                    <a:pt x="175" y="390"/>
                  </a:lnTo>
                  <a:lnTo>
                    <a:pt x="329" y="301"/>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5"/>
            <p:cNvSpPr/>
            <p:nvPr/>
          </p:nvSpPr>
          <p:spPr>
            <a:xfrm rot="1037968">
              <a:off x="1325769" y="3304097"/>
              <a:ext cx="33128" cy="39270"/>
            </a:xfrm>
            <a:custGeom>
              <a:avLst/>
              <a:gdLst/>
              <a:ahLst/>
              <a:cxnLst/>
              <a:rect l="l" t="t" r="r" b="b"/>
              <a:pathLst>
                <a:path w="329" h="390" extrusionOk="0">
                  <a:moveTo>
                    <a:pt x="155" y="0"/>
                  </a:moveTo>
                  <a:lnTo>
                    <a:pt x="1" y="89"/>
                  </a:lnTo>
                  <a:lnTo>
                    <a:pt x="174" y="390"/>
                  </a:lnTo>
                  <a:lnTo>
                    <a:pt x="328" y="301"/>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5"/>
            <p:cNvSpPr/>
            <p:nvPr/>
          </p:nvSpPr>
          <p:spPr>
            <a:xfrm rot="1037968">
              <a:off x="1273193" y="3272940"/>
              <a:ext cx="39371" cy="33128"/>
            </a:xfrm>
            <a:custGeom>
              <a:avLst/>
              <a:gdLst/>
              <a:ahLst/>
              <a:cxnLst/>
              <a:rect l="l" t="t" r="r" b="b"/>
              <a:pathLst>
                <a:path w="391" h="329" extrusionOk="0">
                  <a:moveTo>
                    <a:pt x="301" y="1"/>
                  </a:moveTo>
                  <a:lnTo>
                    <a:pt x="1" y="174"/>
                  </a:lnTo>
                  <a:lnTo>
                    <a:pt x="90" y="328"/>
                  </a:lnTo>
                  <a:lnTo>
                    <a:pt x="390" y="155"/>
                  </a:lnTo>
                  <a:lnTo>
                    <a:pt x="301"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5"/>
            <p:cNvSpPr/>
            <p:nvPr/>
          </p:nvSpPr>
          <p:spPr>
            <a:xfrm rot="1037968">
              <a:off x="1354064" y="3254764"/>
              <a:ext cx="39270" cy="33027"/>
            </a:xfrm>
            <a:custGeom>
              <a:avLst/>
              <a:gdLst/>
              <a:ahLst/>
              <a:cxnLst/>
              <a:rect l="l" t="t" r="r" b="b"/>
              <a:pathLst>
                <a:path w="390" h="328" extrusionOk="0">
                  <a:moveTo>
                    <a:pt x="300" y="0"/>
                  </a:moveTo>
                  <a:lnTo>
                    <a:pt x="1" y="174"/>
                  </a:lnTo>
                  <a:lnTo>
                    <a:pt x="90" y="328"/>
                  </a:lnTo>
                  <a:lnTo>
                    <a:pt x="389" y="155"/>
                  </a:lnTo>
                  <a:lnTo>
                    <a:pt x="300"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5"/>
            <p:cNvSpPr/>
            <p:nvPr/>
          </p:nvSpPr>
          <p:spPr>
            <a:xfrm rot="1037968">
              <a:off x="1320565" y="3268541"/>
              <a:ext cx="24670" cy="24670"/>
            </a:xfrm>
            <a:custGeom>
              <a:avLst/>
              <a:gdLst/>
              <a:ahLst/>
              <a:cxnLst/>
              <a:rect l="l" t="t" r="r" b="b"/>
              <a:pathLst>
                <a:path w="245" h="245" extrusionOk="0">
                  <a:moveTo>
                    <a:pt x="155" y="0"/>
                  </a:moveTo>
                  <a:lnTo>
                    <a:pt x="1" y="90"/>
                  </a:lnTo>
                  <a:lnTo>
                    <a:pt x="90" y="245"/>
                  </a:lnTo>
                  <a:lnTo>
                    <a:pt x="244" y="156"/>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rot="1037968">
              <a:off x="1414841" y="2923773"/>
              <a:ext cx="374677" cy="370649"/>
            </a:xfrm>
            <a:custGeom>
              <a:avLst/>
              <a:gdLst/>
              <a:ahLst/>
              <a:cxnLst/>
              <a:rect l="l" t="t" r="r" b="b"/>
              <a:pathLst>
                <a:path w="3721" h="3681" extrusionOk="0">
                  <a:moveTo>
                    <a:pt x="1101" y="0"/>
                  </a:moveTo>
                  <a:lnTo>
                    <a:pt x="734" y="211"/>
                  </a:lnTo>
                  <a:lnTo>
                    <a:pt x="907" y="511"/>
                  </a:lnTo>
                  <a:lnTo>
                    <a:pt x="754" y="601"/>
                  </a:lnTo>
                  <a:lnTo>
                    <a:pt x="927" y="901"/>
                  </a:lnTo>
                  <a:lnTo>
                    <a:pt x="772" y="990"/>
                  </a:lnTo>
                  <a:lnTo>
                    <a:pt x="945" y="1290"/>
                  </a:lnTo>
                  <a:lnTo>
                    <a:pt x="0" y="1835"/>
                  </a:lnTo>
                  <a:lnTo>
                    <a:pt x="165" y="2120"/>
                  </a:lnTo>
                  <a:lnTo>
                    <a:pt x="321" y="2032"/>
                  </a:lnTo>
                  <a:lnTo>
                    <a:pt x="408" y="2184"/>
                  </a:lnTo>
                  <a:lnTo>
                    <a:pt x="562" y="2095"/>
                  </a:lnTo>
                  <a:lnTo>
                    <a:pt x="649" y="2246"/>
                  </a:lnTo>
                  <a:lnTo>
                    <a:pt x="802" y="2157"/>
                  </a:lnTo>
                  <a:lnTo>
                    <a:pt x="888" y="2310"/>
                  </a:lnTo>
                  <a:lnTo>
                    <a:pt x="1043" y="2219"/>
                  </a:lnTo>
                  <a:lnTo>
                    <a:pt x="1275" y="2621"/>
                  </a:lnTo>
                  <a:lnTo>
                    <a:pt x="1122" y="2710"/>
                  </a:lnTo>
                  <a:lnTo>
                    <a:pt x="1302" y="3023"/>
                  </a:lnTo>
                  <a:lnTo>
                    <a:pt x="1148" y="3112"/>
                  </a:lnTo>
                  <a:lnTo>
                    <a:pt x="1477" y="3680"/>
                  </a:lnTo>
                  <a:lnTo>
                    <a:pt x="2054" y="3347"/>
                  </a:lnTo>
                  <a:lnTo>
                    <a:pt x="1966" y="3195"/>
                  </a:lnTo>
                  <a:lnTo>
                    <a:pt x="2184" y="3070"/>
                  </a:lnTo>
                  <a:lnTo>
                    <a:pt x="2096" y="2917"/>
                  </a:lnTo>
                  <a:lnTo>
                    <a:pt x="2314" y="2792"/>
                  </a:lnTo>
                  <a:lnTo>
                    <a:pt x="2226" y="2640"/>
                  </a:lnTo>
                  <a:lnTo>
                    <a:pt x="2444" y="2514"/>
                  </a:lnTo>
                  <a:lnTo>
                    <a:pt x="2532" y="2666"/>
                  </a:lnTo>
                  <a:lnTo>
                    <a:pt x="2750" y="2540"/>
                  </a:lnTo>
                  <a:lnTo>
                    <a:pt x="2838" y="2692"/>
                  </a:lnTo>
                  <a:lnTo>
                    <a:pt x="3055" y="2566"/>
                  </a:lnTo>
                  <a:lnTo>
                    <a:pt x="3144" y="2718"/>
                  </a:lnTo>
                  <a:lnTo>
                    <a:pt x="3721" y="2385"/>
                  </a:lnTo>
                  <a:lnTo>
                    <a:pt x="3393" y="1816"/>
                  </a:lnTo>
                  <a:lnTo>
                    <a:pt x="3239" y="1905"/>
                  </a:lnTo>
                  <a:lnTo>
                    <a:pt x="3058" y="1592"/>
                  </a:lnTo>
                  <a:lnTo>
                    <a:pt x="2904" y="1681"/>
                  </a:lnTo>
                  <a:lnTo>
                    <a:pt x="2672" y="1279"/>
                  </a:lnTo>
                  <a:lnTo>
                    <a:pt x="2827" y="1190"/>
                  </a:lnTo>
                  <a:lnTo>
                    <a:pt x="2734" y="1042"/>
                  </a:lnTo>
                  <a:lnTo>
                    <a:pt x="2889" y="952"/>
                  </a:lnTo>
                  <a:lnTo>
                    <a:pt x="2801" y="802"/>
                  </a:lnTo>
                  <a:lnTo>
                    <a:pt x="2955" y="713"/>
                  </a:lnTo>
                  <a:lnTo>
                    <a:pt x="2868" y="562"/>
                  </a:lnTo>
                  <a:lnTo>
                    <a:pt x="3022" y="473"/>
                  </a:lnTo>
                  <a:lnTo>
                    <a:pt x="2856" y="187"/>
                  </a:lnTo>
                  <a:lnTo>
                    <a:pt x="1930" y="721"/>
                  </a:lnTo>
                  <a:lnTo>
                    <a:pt x="1756" y="422"/>
                  </a:lnTo>
                  <a:lnTo>
                    <a:pt x="1601" y="511"/>
                  </a:lnTo>
                  <a:lnTo>
                    <a:pt x="1428" y="210"/>
                  </a:lnTo>
                  <a:lnTo>
                    <a:pt x="1274" y="300"/>
                  </a:lnTo>
                  <a:lnTo>
                    <a:pt x="1101" y="0"/>
                  </a:ln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rot="1037968">
              <a:off x="1501208" y="2994045"/>
              <a:ext cx="33128" cy="39371"/>
            </a:xfrm>
            <a:custGeom>
              <a:avLst/>
              <a:gdLst/>
              <a:ahLst/>
              <a:cxnLst/>
              <a:rect l="l" t="t" r="r" b="b"/>
              <a:pathLst>
                <a:path w="329" h="391" extrusionOk="0">
                  <a:moveTo>
                    <a:pt x="155" y="1"/>
                  </a:moveTo>
                  <a:lnTo>
                    <a:pt x="1" y="90"/>
                  </a:lnTo>
                  <a:lnTo>
                    <a:pt x="174" y="390"/>
                  </a:lnTo>
                  <a:lnTo>
                    <a:pt x="328" y="301"/>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rot="1037968">
              <a:off x="1511211" y="2955486"/>
              <a:ext cx="33027" cy="39371"/>
            </a:xfrm>
            <a:custGeom>
              <a:avLst/>
              <a:gdLst/>
              <a:ahLst/>
              <a:cxnLst/>
              <a:rect l="l" t="t" r="r" b="b"/>
              <a:pathLst>
                <a:path w="328" h="391" extrusionOk="0">
                  <a:moveTo>
                    <a:pt x="155" y="1"/>
                  </a:moveTo>
                  <a:lnTo>
                    <a:pt x="0" y="91"/>
                  </a:lnTo>
                  <a:lnTo>
                    <a:pt x="173" y="391"/>
                  </a:lnTo>
                  <a:lnTo>
                    <a:pt x="328" y="302"/>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5"/>
            <p:cNvSpPr/>
            <p:nvPr/>
          </p:nvSpPr>
          <p:spPr>
            <a:xfrm rot="1037968">
              <a:off x="1521029" y="2917635"/>
              <a:ext cx="33128" cy="39169"/>
            </a:xfrm>
            <a:custGeom>
              <a:avLst/>
              <a:gdLst/>
              <a:ahLst/>
              <a:cxnLst/>
              <a:rect l="l" t="t" r="r" b="b"/>
              <a:pathLst>
                <a:path w="329" h="389" extrusionOk="0">
                  <a:moveTo>
                    <a:pt x="155" y="0"/>
                  </a:moveTo>
                  <a:lnTo>
                    <a:pt x="1" y="89"/>
                  </a:lnTo>
                  <a:lnTo>
                    <a:pt x="174" y="389"/>
                  </a:lnTo>
                  <a:lnTo>
                    <a:pt x="328" y="300"/>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5"/>
            <p:cNvSpPr/>
            <p:nvPr/>
          </p:nvSpPr>
          <p:spPr>
            <a:xfrm rot="1037968">
              <a:off x="1538352" y="2886876"/>
              <a:ext cx="45815" cy="36753"/>
            </a:xfrm>
            <a:custGeom>
              <a:avLst/>
              <a:gdLst/>
              <a:ahLst/>
              <a:cxnLst/>
              <a:rect l="l" t="t" r="r" b="b"/>
              <a:pathLst>
                <a:path w="455" h="365" extrusionOk="0">
                  <a:moveTo>
                    <a:pt x="367" y="1"/>
                  </a:moveTo>
                  <a:lnTo>
                    <a:pt x="1" y="212"/>
                  </a:lnTo>
                  <a:lnTo>
                    <a:pt x="88" y="364"/>
                  </a:lnTo>
                  <a:lnTo>
                    <a:pt x="455" y="153"/>
                  </a:lnTo>
                  <a:lnTo>
                    <a:pt x="367"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5"/>
            <p:cNvSpPr/>
            <p:nvPr/>
          </p:nvSpPr>
          <p:spPr>
            <a:xfrm rot="1037968">
              <a:off x="1488772" y="3121046"/>
              <a:ext cx="38968" cy="49641"/>
            </a:xfrm>
            <a:custGeom>
              <a:avLst/>
              <a:gdLst/>
              <a:ahLst/>
              <a:cxnLst/>
              <a:rect l="l" t="t" r="r" b="b"/>
              <a:pathLst>
                <a:path w="387" h="493" extrusionOk="0">
                  <a:moveTo>
                    <a:pt x="155" y="1"/>
                  </a:moveTo>
                  <a:lnTo>
                    <a:pt x="0" y="90"/>
                  </a:lnTo>
                  <a:lnTo>
                    <a:pt x="233" y="492"/>
                  </a:lnTo>
                  <a:lnTo>
                    <a:pt x="387" y="402"/>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5"/>
            <p:cNvSpPr/>
            <p:nvPr/>
          </p:nvSpPr>
          <p:spPr>
            <a:xfrm rot="1037968">
              <a:off x="1482303" y="3167383"/>
              <a:ext cx="34940" cy="42593"/>
            </a:xfrm>
            <a:custGeom>
              <a:avLst/>
              <a:gdLst/>
              <a:ahLst/>
              <a:cxnLst/>
              <a:rect l="l" t="t" r="r" b="b"/>
              <a:pathLst>
                <a:path w="347" h="423" extrusionOk="0">
                  <a:moveTo>
                    <a:pt x="155" y="0"/>
                  </a:moveTo>
                  <a:lnTo>
                    <a:pt x="1" y="89"/>
                  </a:lnTo>
                  <a:lnTo>
                    <a:pt x="192" y="422"/>
                  </a:lnTo>
                  <a:lnTo>
                    <a:pt x="347" y="333"/>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5"/>
            <p:cNvSpPr/>
            <p:nvPr/>
          </p:nvSpPr>
          <p:spPr>
            <a:xfrm rot="1037968">
              <a:off x="1469533" y="3211148"/>
              <a:ext cx="48735" cy="66256"/>
            </a:xfrm>
            <a:custGeom>
              <a:avLst/>
              <a:gdLst/>
              <a:ahLst/>
              <a:cxnLst/>
              <a:rect l="l" t="t" r="r" b="b"/>
              <a:pathLst>
                <a:path w="484" h="658" extrusionOk="0">
                  <a:moveTo>
                    <a:pt x="154" y="0"/>
                  </a:moveTo>
                  <a:lnTo>
                    <a:pt x="0" y="89"/>
                  </a:lnTo>
                  <a:lnTo>
                    <a:pt x="329" y="657"/>
                  </a:lnTo>
                  <a:lnTo>
                    <a:pt x="483" y="568"/>
                  </a:lnTo>
                  <a:lnTo>
                    <a:pt x="154"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5"/>
            <p:cNvSpPr/>
            <p:nvPr/>
          </p:nvSpPr>
          <p:spPr>
            <a:xfrm rot="1037968">
              <a:off x="1510630" y="3251405"/>
              <a:ext cx="67162" cy="49037"/>
            </a:xfrm>
            <a:custGeom>
              <a:avLst/>
              <a:gdLst/>
              <a:ahLst/>
              <a:cxnLst/>
              <a:rect l="l" t="t" r="r" b="b"/>
              <a:pathLst>
                <a:path w="667" h="487" extrusionOk="0">
                  <a:moveTo>
                    <a:pt x="578" y="1"/>
                  </a:moveTo>
                  <a:lnTo>
                    <a:pt x="1" y="334"/>
                  </a:lnTo>
                  <a:lnTo>
                    <a:pt x="88" y="487"/>
                  </a:lnTo>
                  <a:lnTo>
                    <a:pt x="666" y="153"/>
                  </a:lnTo>
                  <a:lnTo>
                    <a:pt x="578"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5"/>
            <p:cNvSpPr/>
            <p:nvPr/>
          </p:nvSpPr>
          <p:spPr>
            <a:xfrm rot="1037968">
              <a:off x="1570575" y="3234599"/>
              <a:ext cx="30812" cy="28093"/>
            </a:xfrm>
            <a:custGeom>
              <a:avLst/>
              <a:gdLst/>
              <a:ahLst/>
              <a:cxnLst/>
              <a:rect l="l" t="t" r="r" b="b"/>
              <a:pathLst>
                <a:path w="306" h="279" extrusionOk="0">
                  <a:moveTo>
                    <a:pt x="218" y="1"/>
                  </a:moveTo>
                  <a:lnTo>
                    <a:pt x="0" y="126"/>
                  </a:lnTo>
                  <a:lnTo>
                    <a:pt x="88" y="279"/>
                  </a:lnTo>
                  <a:lnTo>
                    <a:pt x="306" y="152"/>
                  </a:lnTo>
                  <a:lnTo>
                    <a:pt x="218"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rot="1037968">
              <a:off x="1591395" y="3211780"/>
              <a:ext cx="30913" cy="28093"/>
            </a:xfrm>
            <a:custGeom>
              <a:avLst/>
              <a:gdLst/>
              <a:ahLst/>
              <a:cxnLst/>
              <a:rect l="l" t="t" r="r" b="b"/>
              <a:pathLst>
                <a:path w="307" h="279" extrusionOk="0">
                  <a:moveTo>
                    <a:pt x="218" y="0"/>
                  </a:moveTo>
                  <a:lnTo>
                    <a:pt x="1" y="126"/>
                  </a:lnTo>
                  <a:lnTo>
                    <a:pt x="89" y="279"/>
                  </a:lnTo>
                  <a:lnTo>
                    <a:pt x="307" y="152"/>
                  </a:lnTo>
                  <a:lnTo>
                    <a:pt x="218"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rot="1037968">
              <a:off x="1612187" y="3189042"/>
              <a:ext cx="30913" cy="28093"/>
            </a:xfrm>
            <a:custGeom>
              <a:avLst/>
              <a:gdLst/>
              <a:ahLst/>
              <a:cxnLst/>
              <a:rect l="l" t="t" r="r" b="b"/>
              <a:pathLst>
                <a:path w="307" h="279" extrusionOk="0">
                  <a:moveTo>
                    <a:pt x="219" y="0"/>
                  </a:moveTo>
                  <a:lnTo>
                    <a:pt x="0" y="126"/>
                  </a:lnTo>
                  <a:lnTo>
                    <a:pt x="88" y="278"/>
                  </a:lnTo>
                  <a:lnTo>
                    <a:pt x="306" y="152"/>
                  </a:lnTo>
                  <a:lnTo>
                    <a:pt x="219"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rot="1037968">
              <a:off x="1691806" y="3075335"/>
              <a:ext cx="38968" cy="49541"/>
            </a:xfrm>
            <a:custGeom>
              <a:avLst/>
              <a:gdLst/>
              <a:ahLst/>
              <a:cxnLst/>
              <a:rect l="l" t="t" r="r" b="b"/>
              <a:pathLst>
                <a:path w="387" h="492" extrusionOk="0">
                  <a:moveTo>
                    <a:pt x="155" y="1"/>
                  </a:moveTo>
                  <a:lnTo>
                    <a:pt x="0" y="90"/>
                  </a:lnTo>
                  <a:lnTo>
                    <a:pt x="232" y="492"/>
                  </a:lnTo>
                  <a:lnTo>
                    <a:pt x="387" y="403"/>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rot="1037968">
              <a:off x="1720074" y="3114773"/>
              <a:ext cx="34940" cy="42492"/>
            </a:xfrm>
            <a:custGeom>
              <a:avLst/>
              <a:gdLst/>
              <a:ahLst/>
              <a:cxnLst/>
              <a:rect l="l" t="t" r="r" b="b"/>
              <a:pathLst>
                <a:path w="347" h="422" extrusionOk="0">
                  <a:moveTo>
                    <a:pt x="155" y="0"/>
                  </a:moveTo>
                  <a:lnTo>
                    <a:pt x="0" y="89"/>
                  </a:lnTo>
                  <a:lnTo>
                    <a:pt x="192" y="422"/>
                  </a:lnTo>
                  <a:lnTo>
                    <a:pt x="346" y="333"/>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5"/>
            <p:cNvSpPr/>
            <p:nvPr/>
          </p:nvSpPr>
          <p:spPr>
            <a:xfrm rot="1037968">
              <a:off x="1742031" y="3150267"/>
              <a:ext cx="48735" cy="66256"/>
            </a:xfrm>
            <a:custGeom>
              <a:avLst/>
              <a:gdLst/>
              <a:ahLst/>
              <a:cxnLst/>
              <a:rect l="l" t="t" r="r" b="b"/>
              <a:pathLst>
                <a:path w="484" h="658" extrusionOk="0">
                  <a:moveTo>
                    <a:pt x="155" y="1"/>
                  </a:moveTo>
                  <a:lnTo>
                    <a:pt x="0" y="90"/>
                  </a:lnTo>
                  <a:lnTo>
                    <a:pt x="329" y="658"/>
                  </a:lnTo>
                  <a:lnTo>
                    <a:pt x="483" y="569"/>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5"/>
            <p:cNvSpPr/>
            <p:nvPr/>
          </p:nvSpPr>
          <p:spPr>
            <a:xfrm rot="1037968">
              <a:off x="1700320" y="3208920"/>
              <a:ext cx="67162" cy="48937"/>
            </a:xfrm>
            <a:custGeom>
              <a:avLst/>
              <a:gdLst/>
              <a:ahLst/>
              <a:cxnLst/>
              <a:rect l="l" t="t" r="r" b="b"/>
              <a:pathLst>
                <a:path w="667" h="486" extrusionOk="0">
                  <a:moveTo>
                    <a:pt x="579" y="1"/>
                  </a:moveTo>
                  <a:lnTo>
                    <a:pt x="1" y="335"/>
                  </a:lnTo>
                  <a:lnTo>
                    <a:pt x="89" y="486"/>
                  </a:lnTo>
                  <a:lnTo>
                    <a:pt x="667" y="152"/>
                  </a:lnTo>
                  <a:lnTo>
                    <a:pt x="579"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rot="1037968">
              <a:off x="1669386" y="3212339"/>
              <a:ext cx="30913" cy="27993"/>
            </a:xfrm>
            <a:custGeom>
              <a:avLst/>
              <a:gdLst/>
              <a:ahLst/>
              <a:cxnLst/>
              <a:rect l="l" t="t" r="r" b="b"/>
              <a:pathLst>
                <a:path w="307" h="278" extrusionOk="0">
                  <a:moveTo>
                    <a:pt x="218" y="0"/>
                  </a:moveTo>
                  <a:lnTo>
                    <a:pt x="1" y="126"/>
                  </a:lnTo>
                  <a:lnTo>
                    <a:pt x="89" y="278"/>
                  </a:lnTo>
                  <a:lnTo>
                    <a:pt x="307" y="153"/>
                  </a:lnTo>
                  <a:lnTo>
                    <a:pt x="218"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5"/>
            <p:cNvSpPr/>
            <p:nvPr/>
          </p:nvSpPr>
          <p:spPr>
            <a:xfrm rot="1037968">
              <a:off x="1640265" y="3200527"/>
              <a:ext cx="30913" cy="27993"/>
            </a:xfrm>
            <a:custGeom>
              <a:avLst/>
              <a:gdLst/>
              <a:ahLst/>
              <a:cxnLst/>
              <a:rect l="l" t="t" r="r" b="b"/>
              <a:pathLst>
                <a:path w="307" h="278" extrusionOk="0">
                  <a:moveTo>
                    <a:pt x="219" y="0"/>
                  </a:moveTo>
                  <a:lnTo>
                    <a:pt x="1" y="127"/>
                  </a:lnTo>
                  <a:lnTo>
                    <a:pt x="89" y="278"/>
                  </a:lnTo>
                  <a:lnTo>
                    <a:pt x="307" y="153"/>
                  </a:lnTo>
                  <a:lnTo>
                    <a:pt x="219"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5"/>
            <p:cNvSpPr/>
            <p:nvPr/>
          </p:nvSpPr>
          <p:spPr>
            <a:xfrm rot="1037968">
              <a:off x="1422970" y="3001580"/>
              <a:ext cx="92738" cy="63738"/>
            </a:xfrm>
            <a:custGeom>
              <a:avLst/>
              <a:gdLst/>
              <a:ahLst/>
              <a:cxnLst/>
              <a:rect l="l" t="t" r="r" b="b"/>
              <a:pathLst>
                <a:path w="921" h="633" extrusionOk="0">
                  <a:moveTo>
                    <a:pt x="833" y="0"/>
                  </a:moveTo>
                  <a:lnTo>
                    <a:pt x="0" y="481"/>
                  </a:lnTo>
                  <a:lnTo>
                    <a:pt x="89" y="632"/>
                  </a:lnTo>
                  <a:lnTo>
                    <a:pt x="921" y="152"/>
                  </a:lnTo>
                  <a:lnTo>
                    <a:pt x="833"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rot="1037968">
              <a:off x="1631051" y="2964863"/>
              <a:ext cx="33027" cy="39371"/>
            </a:xfrm>
            <a:custGeom>
              <a:avLst/>
              <a:gdLst/>
              <a:ahLst/>
              <a:cxnLst/>
              <a:rect l="l" t="t" r="r" b="b"/>
              <a:pathLst>
                <a:path w="328" h="391" extrusionOk="0">
                  <a:moveTo>
                    <a:pt x="154" y="1"/>
                  </a:moveTo>
                  <a:lnTo>
                    <a:pt x="0" y="90"/>
                  </a:lnTo>
                  <a:lnTo>
                    <a:pt x="173" y="390"/>
                  </a:lnTo>
                  <a:lnTo>
                    <a:pt x="327" y="301"/>
                  </a:lnTo>
                  <a:lnTo>
                    <a:pt x="154"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5"/>
            <p:cNvSpPr/>
            <p:nvPr/>
          </p:nvSpPr>
          <p:spPr>
            <a:xfrm rot="1037968">
              <a:off x="1605820" y="2934855"/>
              <a:ext cx="33027" cy="39270"/>
            </a:xfrm>
            <a:custGeom>
              <a:avLst/>
              <a:gdLst/>
              <a:ahLst/>
              <a:cxnLst/>
              <a:rect l="l" t="t" r="r" b="b"/>
              <a:pathLst>
                <a:path w="328" h="390" extrusionOk="0">
                  <a:moveTo>
                    <a:pt x="155" y="0"/>
                  </a:moveTo>
                  <a:lnTo>
                    <a:pt x="1" y="89"/>
                  </a:lnTo>
                  <a:lnTo>
                    <a:pt x="174" y="390"/>
                  </a:lnTo>
                  <a:lnTo>
                    <a:pt x="328" y="301"/>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rot="1037968">
              <a:off x="1744106" y="2975428"/>
              <a:ext cx="32121" cy="37760"/>
            </a:xfrm>
            <a:custGeom>
              <a:avLst/>
              <a:gdLst/>
              <a:ahLst/>
              <a:cxnLst/>
              <a:rect l="l" t="t" r="r" b="b"/>
              <a:pathLst>
                <a:path w="319" h="375" extrusionOk="0">
                  <a:moveTo>
                    <a:pt x="155" y="1"/>
                  </a:moveTo>
                  <a:lnTo>
                    <a:pt x="1" y="90"/>
                  </a:lnTo>
                  <a:lnTo>
                    <a:pt x="164" y="375"/>
                  </a:lnTo>
                  <a:lnTo>
                    <a:pt x="319" y="286"/>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rot="1037968">
              <a:off x="1580596" y="2905165"/>
              <a:ext cx="33027" cy="39169"/>
            </a:xfrm>
            <a:custGeom>
              <a:avLst/>
              <a:gdLst/>
              <a:ahLst/>
              <a:cxnLst/>
              <a:rect l="l" t="t" r="r" b="b"/>
              <a:pathLst>
                <a:path w="328" h="389" extrusionOk="0">
                  <a:moveTo>
                    <a:pt x="154" y="0"/>
                  </a:moveTo>
                  <a:lnTo>
                    <a:pt x="0" y="89"/>
                  </a:lnTo>
                  <a:lnTo>
                    <a:pt x="173" y="389"/>
                  </a:lnTo>
                  <a:lnTo>
                    <a:pt x="328" y="300"/>
                  </a:lnTo>
                  <a:lnTo>
                    <a:pt x="154"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rot="1037968">
              <a:off x="1736084" y="3010972"/>
              <a:ext cx="24468" cy="24468"/>
            </a:xfrm>
            <a:custGeom>
              <a:avLst/>
              <a:gdLst/>
              <a:ahLst/>
              <a:cxnLst/>
              <a:rect l="l" t="t" r="r" b="b"/>
              <a:pathLst>
                <a:path w="243" h="243" extrusionOk="0">
                  <a:moveTo>
                    <a:pt x="154" y="1"/>
                  </a:moveTo>
                  <a:lnTo>
                    <a:pt x="0" y="90"/>
                  </a:lnTo>
                  <a:lnTo>
                    <a:pt x="88" y="242"/>
                  </a:lnTo>
                  <a:lnTo>
                    <a:pt x="243" y="153"/>
                  </a:lnTo>
                  <a:lnTo>
                    <a:pt x="154"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rot="1037968">
              <a:off x="1722433" y="3031834"/>
              <a:ext cx="24569" cy="24368"/>
            </a:xfrm>
            <a:custGeom>
              <a:avLst/>
              <a:gdLst/>
              <a:ahLst/>
              <a:cxnLst/>
              <a:rect l="l" t="t" r="r" b="b"/>
              <a:pathLst>
                <a:path w="244" h="242" extrusionOk="0">
                  <a:moveTo>
                    <a:pt x="155" y="0"/>
                  </a:moveTo>
                  <a:lnTo>
                    <a:pt x="1" y="89"/>
                  </a:lnTo>
                  <a:lnTo>
                    <a:pt x="89" y="241"/>
                  </a:lnTo>
                  <a:lnTo>
                    <a:pt x="243" y="152"/>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rot="1037968">
              <a:off x="1708934" y="3052820"/>
              <a:ext cx="24468" cy="24368"/>
            </a:xfrm>
            <a:custGeom>
              <a:avLst/>
              <a:gdLst/>
              <a:ahLst/>
              <a:cxnLst/>
              <a:rect l="l" t="t" r="r" b="b"/>
              <a:pathLst>
                <a:path w="243" h="242" extrusionOk="0">
                  <a:moveTo>
                    <a:pt x="155" y="0"/>
                  </a:moveTo>
                  <a:lnTo>
                    <a:pt x="0" y="90"/>
                  </a:lnTo>
                  <a:lnTo>
                    <a:pt x="88" y="242"/>
                  </a:lnTo>
                  <a:lnTo>
                    <a:pt x="243" y="153"/>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5"/>
            <p:cNvSpPr/>
            <p:nvPr/>
          </p:nvSpPr>
          <p:spPr>
            <a:xfrm rot="1037968">
              <a:off x="1401917" y="3052164"/>
              <a:ext cx="32222" cy="37760"/>
            </a:xfrm>
            <a:custGeom>
              <a:avLst/>
              <a:gdLst/>
              <a:ahLst/>
              <a:cxnLst/>
              <a:rect l="l" t="t" r="r" b="b"/>
              <a:pathLst>
                <a:path w="320" h="375" extrusionOk="0">
                  <a:moveTo>
                    <a:pt x="155" y="0"/>
                  </a:moveTo>
                  <a:lnTo>
                    <a:pt x="1" y="90"/>
                  </a:lnTo>
                  <a:lnTo>
                    <a:pt x="166" y="375"/>
                  </a:lnTo>
                  <a:lnTo>
                    <a:pt x="320" y="285"/>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5"/>
            <p:cNvSpPr/>
            <p:nvPr/>
          </p:nvSpPr>
          <p:spPr>
            <a:xfrm rot="1037968">
              <a:off x="1429045" y="3079865"/>
              <a:ext cx="24468" cy="24368"/>
            </a:xfrm>
            <a:custGeom>
              <a:avLst/>
              <a:gdLst/>
              <a:ahLst/>
              <a:cxnLst/>
              <a:rect l="l" t="t" r="r" b="b"/>
              <a:pathLst>
                <a:path w="243" h="242" extrusionOk="0">
                  <a:moveTo>
                    <a:pt x="154" y="0"/>
                  </a:moveTo>
                  <a:lnTo>
                    <a:pt x="0" y="90"/>
                  </a:lnTo>
                  <a:lnTo>
                    <a:pt x="87" y="242"/>
                  </a:lnTo>
                  <a:lnTo>
                    <a:pt x="243" y="153"/>
                  </a:lnTo>
                  <a:lnTo>
                    <a:pt x="154"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rot="1037968">
              <a:off x="1450504" y="3092228"/>
              <a:ext cx="24368" cy="24368"/>
            </a:xfrm>
            <a:custGeom>
              <a:avLst/>
              <a:gdLst/>
              <a:ahLst/>
              <a:cxnLst/>
              <a:rect l="l" t="t" r="r" b="b"/>
              <a:pathLst>
                <a:path w="242" h="242" extrusionOk="0">
                  <a:moveTo>
                    <a:pt x="155" y="0"/>
                  </a:moveTo>
                  <a:lnTo>
                    <a:pt x="0" y="89"/>
                  </a:lnTo>
                  <a:lnTo>
                    <a:pt x="88" y="242"/>
                  </a:lnTo>
                  <a:lnTo>
                    <a:pt x="242" y="153"/>
                  </a:lnTo>
                  <a:lnTo>
                    <a:pt x="155"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5"/>
            <p:cNvSpPr/>
            <p:nvPr/>
          </p:nvSpPr>
          <p:spPr>
            <a:xfrm rot="1037968">
              <a:off x="1471552" y="3105883"/>
              <a:ext cx="24569" cy="24468"/>
            </a:xfrm>
            <a:custGeom>
              <a:avLst/>
              <a:gdLst/>
              <a:ahLst/>
              <a:cxnLst/>
              <a:rect l="l" t="t" r="r" b="b"/>
              <a:pathLst>
                <a:path w="244" h="243" extrusionOk="0">
                  <a:moveTo>
                    <a:pt x="155" y="1"/>
                  </a:moveTo>
                  <a:lnTo>
                    <a:pt x="1" y="90"/>
                  </a:lnTo>
                  <a:lnTo>
                    <a:pt x="89" y="242"/>
                  </a:lnTo>
                  <a:lnTo>
                    <a:pt x="243" y="153"/>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5"/>
            <p:cNvSpPr/>
            <p:nvPr/>
          </p:nvSpPr>
          <p:spPr>
            <a:xfrm rot="1037968">
              <a:off x="1650549" y="2949516"/>
              <a:ext cx="94147" cy="64544"/>
            </a:xfrm>
            <a:custGeom>
              <a:avLst/>
              <a:gdLst/>
              <a:ahLst/>
              <a:cxnLst/>
              <a:rect l="l" t="t" r="r" b="b"/>
              <a:pathLst>
                <a:path w="935" h="641" extrusionOk="0">
                  <a:moveTo>
                    <a:pt x="846" y="0"/>
                  </a:moveTo>
                  <a:lnTo>
                    <a:pt x="1" y="488"/>
                  </a:lnTo>
                  <a:lnTo>
                    <a:pt x="89" y="641"/>
                  </a:lnTo>
                  <a:lnTo>
                    <a:pt x="934" y="153"/>
                  </a:lnTo>
                  <a:lnTo>
                    <a:pt x="846"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rot="1037968">
              <a:off x="1555273" y="3115543"/>
              <a:ext cx="35343" cy="35343"/>
            </a:xfrm>
            <a:custGeom>
              <a:avLst/>
              <a:gdLst/>
              <a:ahLst/>
              <a:cxnLst/>
              <a:rect l="l" t="t" r="r" b="b"/>
              <a:pathLst>
                <a:path w="351" h="351" extrusionOk="0">
                  <a:moveTo>
                    <a:pt x="222" y="1"/>
                  </a:moveTo>
                  <a:lnTo>
                    <a:pt x="0" y="129"/>
                  </a:lnTo>
                  <a:lnTo>
                    <a:pt x="129" y="351"/>
                  </a:lnTo>
                  <a:lnTo>
                    <a:pt x="350" y="222"/>
                  </a:lnTo>
                  <a:lnTo>
                    <a:pt x="222"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rot="1037968">
              <a:off x="1631718" y="3098327"/>
              <a:ext cx="35343" cy="35343"/>
            </a:xfrm>
            <a:custGeom>
              <a:avLst/>
              <a:gdLst/>
              <a:ahLst/>
              <a:cxnLst/>
              <a:rect l="l" t="t" r="r" b="b"/>
              <a:pathLst>
                <a:path w="351" h="351" extrusionOk="0">
                  <a:moveTo>
                    <a:pt x="223" y="1"/>
                  </a:moveTo>
                  <a:lnTo>
                    <a:pt x="1" y="129"/>
                  </a:lnTo>
                  <a:lnTo>
                    <a:pt x="128" y="350"/>
                  </a:lnTo>
                  <a:lnTo>
                    <a:pt x="350" y="223"/>
                  </a:lnTo>
                  <a:lnTo>
                    <a:pt x="223"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rot="1037968">
              <a:off x="1587619" y="3124863"/>
              <a:ext cx="58905" cy="48937"/>
            </a:xfrm>
            <a:custGeom>
              <a:avLst/>
              <a:gdLst/>
              <a:ahLst/>
              <a:cxnLst/>
              <a:rect l="l" t="t" r="r" b="b"/>
              <a:pathLst>
                <a:path w="585" h="486" extrusionOk="0">
                  <a:moveTo>
                    <a:pt x="456" y="1"/>
                  </a:moveTo>
                  <a:lnTo>
                    <a:pt x="0" y="264"/>
                  </a:lnTo>
                  <a:lnTo>
                    <a:pt x="129" y="486"/>
                  </a:lnTo>
                  <a:lnTo>
                    <a:pt x="585" y="223"/>
                  </a:lnTo>
                  <a:lnTo>
                    <a:pt x="456"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rot="1037968">
              <a:off x="1613535" y="3030332"/>
              <a:ext cx="45010" cy="51857"/>
            </a:xfrm>
            <a:custGeom>
              <a:avLst/>
              <a:gdLst/>
              <a:ahLst/>
              <a:cxnLst/>
              <a:rect l="l" t="t" r="r" b="b"/>
              <a:pathLst>
                <a:path w="447" h="515" extrusionOk="0">
                  <a:moveTo>
                    <a:pt x="222" y="1"/>
                  </a:moveTo>
                  <a:lnTo>
                    <a:pt x="1" y="128"/>
                  </a:lnTo>
                  <a:lnTo>
                    <a:pt x="224" y="515"/>
                  </a:lnTo>
                  <a:lnTo>
                    <a:pt x="446" y="386"/>
                  </a:lnTo>
                  <a:lnTo>
                    <a:pt x="222"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5"/>
            <p:cNvSpPr/>
            <p:nvPr/>
          </p:nvSpPr>
          <p:spPr>
            <a:xfrm rot="1037968">
              <a:off x="1537671" y="3047698"/>
              <a:ext cx="44808" cy="51857"/>
            </a:xfrm>
            <a:custGeom>
              <a:avLst/>
              <a:gdLst/>
              <a:ahLst/>
              <a:cxnLst/>
              <a:rect l="l" t="t" r="r" b="b"/>
              <a:pathLst>
                <a:path w="445" h="515" extrusionOk="0">
                  <a:moveTo>
                    <a:pt x="222" y="0"/>
                  </a:moveTo>
                  <a:lnTo>
                    <a:pt x="0" y="128"/>
                  </a:lnTo>
                  <a:lnTo>
                    <a:pt x="223" y="514"/>
                  </a:lnTo>
                  <a:lnTo>
                    <a:pt x="445" y="387"/>
                  </a:lnTo>
                  <a:lnTo>
                    <a:pt x="222" y="0"/>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5"/>
            <p:cNvSpPr/>
            <p:nvPr/>
          </p:nvSpPr>
          <p:spPr>
            <a:xfrm rot="1037968">
              <a:off x="1248338" y="2971416"/>
              <a:ext cx="41787" cy="54575"/>
            </a:xfrm>
            <a:custGeom>
              <a:avLst/>
              <a:gdLst/>
              <a:ahLst/>
              <a:cxnLst/>
              <a:rect l="l" t="t" r="r" b="b"/>
              <a:pathLst>
                <a:path w="415" h="542" extrusionOk="0">
                  <a:moveTo>
                    <a:pt x="155" y="1"/>
                  </a:moveTo>
                  <a:lnTo>
                    <a:pt x="0" y="90"/>
                  </a:lnTo>
                  <a:lnTo>
                    <a:pt x="260" y="542"/>
                  </a:lnTo>
                  <a:lnTo>
                    <a:pt x="415" y="453"/>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5"/>
            <p:cNvSpPr/>
            <p:nvPr/>
          </p:nvSpPr>
          <p:spPr>
            <a:xfrm rot="1037968">
              <a:off x="1241548" y="2977127"/>
              <a:ext cx="54676" cy="41989"/>
            </a:xfrm>
            <a:custGeom>
              <a:avLst/>
              <a:gdLst/>
              <a:ahLst/>
              <a:cxnLst/>
              <a:rect l="l" t="t" r="r" b="b"/>
              <a:pathLst>
                <a:path w="543" h="417" extrusionOk="0">
                  <a:moveTo>
                    <a:pt x="454" y="1"/>
                  </a:moveTo>
                  <a:lnTo>
                    <a:pt x="1" y="262"/>
                  </a:lnTo>
                  <a:lnTo>
                    <a:pt x="91" y="417"/>
                  </a:lnTo>
                  <a:lnTo>
                    <a:pt x="543" y="155"/>
                  </a:lnTo>
                  <a:lnTo>
                    <a:pt x="454"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rot="1037968">
              <a:off x="1907138" y="3145928"/>
              <a:ext cx="41888" cy="54575"/>
            </a:xfrm>
            <a:custGeom>
              <a:avLst/>
              <a:gdLst/>
              <a:ahLst/>
              <a:cxnLst/>
              <a:rect l="l" t="t" r="r" b="b"/>
              <a:pathLst>
                <a:path w="416" h="542" extrusionOk="0">
                  <a:moveTo>
                    <a:pt x="155" y="1"/>
                  </a:moveTo>
                  <a:lnTo>
                    <a:pt x="0" y="90"/>
                  </a:lnTo>
                  <a:lnTo>
                    <a:pt x="261" y="542"/>
                  </a:lnTo>
                  <a:lnTo>
                    <a:pt x="416" y="453"/>
                  </a:lnTo>
                  <a:lnTo>
                    <a:pt x="1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rot="1037968">
              <a:off x="1900356" y="3151942"/>
              <a:ext cx="54676" cy="41989"/>
            </a:xfrm>
            <a:custGeom>
              <a:avLst/>
              <a:gdLst/>
              <a:ahLst/>
              <a:cxnLst/>
              <a:rect l="l" t="t" r="r" b="b"/>
              <a:pathLst>
                <a:path w="543" h="417" extrusionOk="0">
                  <a:moveTo>
                    <a:pt x="454" y="1"/>
                  </a:moveTo>
                  <a:lnTo>
                    <a:pt x="1" y="262"/>
                  </a:lnTo>
                  <a:lnTo>
                    <a:pt x="90" y="416"/>
                  </a:lnTo>
                  <a:lnTo>
                    <a:pt x="543" y="155"/>
                  </a:lnTo>
                  <a:lnTo>
                    <a:pt x="454"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5"/>
          <p:cNvGrpSpPr/>
          <p:nvPr/>
        </p:nvGrpSpPr>
        <p:grpSpPr>
          <a:xfrm>
            <a:off x="2859023" y="3131650"/>
            <a:ext cx="396642" cy="399879"/>
            <a:chOff x="1892850" y="1267800"/>
            <a:chExt cx="188000" cy="189525"/>
          </a:xfrm>
        </p:grpSpPr>
        <p:sp>
          <p:nvSpPr>
            <p:cNvPr id="1435" name="Google Shape;1435;p45"/>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45"/>
          <p:cNvGrpSpPr/>
          <p:nvPr/>
        </p:nvGrpSpPr>
        <p:grpSpPr>
          <a:xfrm flipH="1">
            <a:off x="556448" y="1945075"/>
            <a:ext cx="396642" cy="399879"/>
            <a:chOff x="1892850" y="1267800"/>
            <a:chExt cx="188000" cy="189525"/>
          </a:xfrm>
        </p:grpSpPr>
        <p:sp>
          <p:nvSpPr>
            <p:cNvPr id="1439" name="Google Shape;1439;p45"/>
            <p:cNvSpPr/>
            <p:nvPr/>
          </p:nvSpPr>
          <p:spPr>
            <a:xfrm>
              <a:off x="1892850" y="12678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1952250" y="1341525"/>
              <a:ext cx="13925" cy="35000"/>
            </a:xfrm>
            <a:custGeom>
              <a:avLst/>
              <a:gdLst/>
              <a:ahLst/>
              <a:cxnLst/>
              <a:rect l="l" t="t" r="r" b="b"/>
              <a:pathLst>
                <a:path w="557" h="1400" fill="none" extrusionOk="0">
                  <a:moveTo>
                    <a:pt x="0" y="1"/>
                  </a:moveTo>
                  <a:cubicBezTo>
                    <a:pt x="186" y="467"/>
                    <a:pt x="371" y="933"/>
                    <a:pt x="557" y="140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1976675" y="1333300"/>
              <a:ext cx="15575" cy="35450"/>
            </a:xfrm>
            <a:custGeom>
              <a:avLst/>
              <a:gdLst/>
              <a:ahLst/>
              <a:cxnLst/>
              <a:rect l="l" t="t" r="r" b="b"/>
              <a:pathLst>
                <a:path w="623" h="1418" fill="none" extrusionOk="0">
                  <a:moveTo>
                    <a:pt x="1" y="0"/>
                  </a:moveTo>
                  <a:cubicBezTo>
                    <a:pt x="279" y="436"/>
                    <a:pt x="491" y="916"/>
                    <a:pt x="622" y="1418"/>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7"/>
        <p:cNvGrpSpPr/>
        <p:nvPr/>
      </p:nvGrpSpPr>
      <p:grpSpPr>
        <a:xfrm>
          <a:off x="0" y="0"/>
          <a:ext cx="0" cy="0"/>
          <a:chOff x="0" y="0"/>
          <a:chExt cx="0" cy="0"/>
        </a:xfrm>
      </p:grpSpPr>
      <p:sp>
        <p:nvSpPr>
          <p:cNvPr id="1468" name="Google Shape;1468;p47"/>
          <p:cNvSpPr txBox="1">
            <a:spLocks noGrp="1"/>
          </p:cNvSpPr>
          <p:nvPr>
            <p:ph type="title"/>
          </p:nvPr>
        </p:nvSpPr>
        <p:spPr>
          <a:xfrm>
            <a:off x="394375" y="1682850"/>
            <a:ext cx="2277600" cy="527700"/>
          </a:xfrm>
          <a:prstGeom prst="rect">
            <a:avLst/>
          </a:prstGeom>
        </p:spPr>
        <p:txBody>
          <a:bodyPr spcFirstLastPara="1" wrap="square" lIns="91425" tIns="91425" rIns="91425" bIns="91425" anchor="ctr" anchorCtr="0">
            <a:noAutofit/>
          </a:bodyPr>
          <a:lstStyle/>
          <a:p>
            <a:pPr lvl="0"/>
            <a:r>
              <a:rPr lang="el-GR" sz="900" dirty="0"/>
              <a:t>Το </a:t>
            </a:r>
            <a:r>
              <a:rPr lang="en" sz="900" dirty="0" err="1"/>
              <a:t>Div</a:t>
            </a:r>
            <a:r>
              <a:rPr lang="en" sz="900" dirty="0"/>
              <a:t> </a:t>
            </a:r>
            <a:r>
              <a:rPr lang="el-GR" sz="900" dirty="0"/>
              <a:t>με το </a:t>
            </a:r>
            <a:r>
              <a:rPr lang="en" sz="900" dirty="0"/>
              <a:t>id “board” </a:t>
            </a:r>
            <a:r>
              <a:rPr lang="el-GR" sz="900" dirty="0"/>
              <a:t>περιέχει το </a:t>
            </a:r>
            <a:r>
              <a:rPr lang="en" sz="900" dirty="0"/>
              <a:t>table </a:t>
            </a:r>
            <a:r>
              <a:rPr lang="el-GR" sz="900" dirty="0"/>
              <a:t>με το </a:t>
            </a:r>
            <a:r>
              <a:rPr lang="el-GR" sz="900" dirty="0" err="1"/>
              <a:t>ταμπλώ</a:t>
            </a:r>
            <a:r>
              <a:rPr lang="el-GR" sz="900" dirty="0"/>
              <a:t> που κινούνται οι παίκτες. </a:t>
            </a:r>
            <a:endParaRPr sz="900" dirty="0"/>
          </a:p>
        </p:txBody>
      </p:sp>
      <p:sp>
        <p:nvSpPr>
          <p:cNvPr id="1469" name="Google Shape;1469;p47"/>
          <p:cNvSpPr txBox="1">
            <a:spLocks noGrp="1"/>
          </p:cNvSpPr>
          <p:nvPr>
            <p:ph type="subTitle" idx="1"/>
          </p:nvPr>
        </p:nvSpPr>
        <p:spPr>
          <a:xfrm>
            <a:off x="601075" y="2193175"/>
            <a:ext cx="2070900" cy="484800"/>
          </a:xfrm>
          <a:prstGeom prst="rect">
            <a:avLst/>
          </a:prstGeom>
        </p:spPr>
        <p:txBody>
          <a:bodyPr spcFirstLastPara="1" wrap="square" lIns="91425" tIns="91425" rIns="91425" bIns="91425" anchor="ctr" anchorCtr="0">
            <a:noAutofit/>
          </a:bodyPr>
          <a:lstStyle/>
          <a:p>
            <a:pPr marL="0" lvl="0" indent="0"/>
            <a:r>
              <a:rPr lang="el-GR" sz="900" dirty="0"/>
              <a:t>Τα </a:t>
            </a:r>
            <a:r>
              <a:rPr lang="en" sz="900" dirty="0"/>
              <a:t>Td </a:t>
            </a:r>
            <a:r>
              <a:rPr lang="el-GR" sz="900" dirty="0"/>
              <a:t>με το </a:t>
            </a:r>
            <a:r>
              <a:rPr lang="en" sz="900" dirty="0"/>
              <a:t>id </a:t>
            </a:r>
            <a:r>
              <a:rPr lang="el-GR" sz="900" dirty="0"/>
              <a:t>του ταμπλό είναι για τις κινήσεις των </a:t>
            </a:r>
            <a:r>
              <a:rPr lang="en" sz="900" dirty="0"/>
              <a:t>player-cards (</a:t>
            </a:r>
            <a:r>
              <a:rPr lang="el-GR" sz="900" dirty="0"/>
              <a:t>που ως οντότητες περιέχουν το όνομα, το </a:t>
            </a:r>
            <a:r>
              <a:rPr lang="en" sz="900" dirty="0"/>
              <a:t>score </a:t>
            </a:r>
            <a:r>
              <a:rPr lang="el-GR" sz="900" dirty="0"/>
              <a:t>και το επιλεγμένο </a:t>
            </a:r>
            <a:r>
              <a:rPr lang="en" sz="900" dirty="0"/>
              <a:t>avatar).</a:t>
            </a:r>
            <a:endParaRPr sz="900" dirty="0"/>
          </a:p>
        </p:txBody>
      </p:sp>
      <p:sp>
        <p:nvSpPr>
          <p:cNvPr id="1470" name="Google Shape;1470;p47"/>
          <p:cNvSpPr txBox="1">
            <a:spLocks noGrp="1"/>
          </p:cNvSpPr>
          <p:nvPr>
            <p:ph type="title" idx="2"/>
          </p:nvPr>
        </p:nvSpPr>
        <p:spPr>
          <a:xfrm>
            <a:off x="6351280" y="1512813"/>
            <a:ext cx="2277600" cy="697737"/>
          </a:xfrm>
          <a:prstGeom prst="rect">
            <a:avLst/>
          </a:prstGeom>
        </p:spPr>
        <p:txBody>
          <a:bodyPr spcFirstLastPara="1" wrap="square" lIns="91425" tIns="91425" rIns="91425" bIns="91425" anchor="ctr" anchorCtr="0">
            <a:noAutofit/>
          </a:bodyPr>
          <a:lstStyle/>
          <a:p>
            <a:pPr lvl="0"/>
            <a:r>
              <a:rPr lang="en" sz="900" dirty="0"/>
              <a:t>To </a:t>
            </a:r>
            <a:r>
              <a:rPr lang="en" sz="900" dirty="0" err="1"/>
              <a:t>Div</a:t>
            </a:r>
            <a:r>
              <a:rPr lang="en" sz="900" dirty="0"/>
              <a:t> </a:t>
            </a:r>
            <a:r>
              <a:rPr lang="el-GR" sz="900" dirty="0"/>
              <a:t>με το </a:t>
            </a:r>
            <a:r>
              <a:rPr lang="en" sz="900" dirty="0"/>
              <a:t>score-board </a:t>
            </a:r>
            <a:r>
              <a:rPr lang="el-GR" sz="900" dirty="0"/>
              <a:t>που περιέχει τα αποτελέσματα βάσει των σωστών απαντήσεων των παικτών. </a:t>
            </a:r>
            <a:endParaRPr sz="1200" dirty="0"/>
          </a:p>
        </p:txBody>
      </p:sp>
      <p:sp>
        <p:nvSpPr>
          <p:cNvPr id="1471" name="Google Shape;1471;p47"/>
          <p:cNvSpPr txBox="1">
            <a:spLocks noGrp="1"/>
          </p:cNvSpPr>
          <p:nvPr>
            <p:ph type="subTitle" idx="3"/>
          </p:nvPr>
        </p:nvSpPr>
        <p:spPr>
          <a:xfrm>
            <a:off x="6357994" y="2193175"/>
            <a:ext cx="2070900" cy="484800"/>
          </a:xfrm>
          <a:prstGeom prst="rect">
            <a:avLst/>
          </a:prstGeom>
        </p:spPr>
        <p:txBody>
          <a:bodyPr spcFirstLastPara="1" wrap="square" lIns="91425" tIns="91425" rIns="91425" bIns="91425" anchor="ctr" anchorCtr="0">
            <a:noAutofit/>
          </a:bodyPr>
          <a:lstStyle/>
          <a:p>
            <a:pPr marL="0" lvl="0" indent="0"/>
            <a:r>
              <a:rPr lang="el-GR" sz="900" dirty="0"/>
              <a:t>Συγκεκριμένα τη Βαθμολογία, και τα </a:t>
            </a:r>
            <a:r>
              <a:rPr lang="en" sz="900" dirty="0"/>
              <a:t>info-header </a:t>
            </a:r>
            <a:r>
              <a:rPr lang="el-GR" sz="900" dirty="0"/>
              <a:t>και </a:t>
            </a:r>
            <a:r>
              <a:rPr lang="en" sz="900" dirty="0"/>
              <a:t>info-body. </a:t>
            </a:r>
            <a:r>
              <a:rPr lang="el-GR" sz="900" dirty="0"/>
              <a:t>Στην εφαρμογή </a:t>
            </a:r>
            <a:r>
              <a:rPr lang="en" sz="900" dirty="0" err="1"/>
              <a:t>js</a:t>
            </a:r>
            <a:r>
              <a:rPr lang="en" sz="900" dirty="0"/>
              <a:t>, </a:t>
            </a:r>
            <a:r>
              <a:rPr lang="el-GR" sz="900" dirty="0"/>
              <a:t>η συνάρτηση </a:t>
            </a:r>
            <a:r>
              <a:rPr lang="en" sz="900" dirty="0"/>
              <a:t>score(</a:t>
            </a:r>
            <a:r>
              <a:rPr lang="en" sz="900" dirty="0" err="1"/>
              <a:t>boolean</a:t>
            </a:r>
            <a:r>
              <a:rPr lang="en" sz="900" dirty="0"/>
              <a:t>) </a:t>
            </a:r>
            <a:r>
              <a:rPr lang="el-GR" sz="900" dirty="0"/>
              <a:t>ελέγχει τη βαθμολογία του </a:t>
            </a:r>
            <a:r>
              <a:rPr lang="en" sz="900" dirty="0" err="1"/>
              <a:t>currentPlayer</a:t>
            </a:r>
            <a:endParaRPr sz="900" dirty="0"/>
          </a:p>
        </p:txBody>
      </p:sp>
      <p:sp>
        <p:nvSpPr>
          <p:cNvPr id="1472" name="Google Shape;1472;p47"/>
          <p:cNvSpPr txBox="1">
            <a:spLocks noGrp="1"/>
          </p:cNvSpPr>
          <p:nvPr>
            <p:ph type="title" idx="4"/>
          </p:nvPr>
        </p:nvSpPr>
        <p:spPr>
          <a:xfrm>
            <a:off x="394375" y="3116250"/>
            <a:ext cx="2277600" cy="527700"/>
          </a:xfrm>
          <a:prstGeom prst="rect">
            <a:avLst/>
          </a:prstGeom>
        </p:spPr>
        <p:txBody>
          <a:bodyPr spcFirstLastPara="1" wrap="square" lIns="91425" tIns="91425" rIns="91425" bIns="91425" anchor="ctr" anchorCtr="0">
            <a:noAutofit/>
          </a:bodyPr>
          <a:lstStyle/>
          <a:p>
            <a:pPr lvl="0"/>
            <a:r>
              <a:rPr lang="el-GR" sz="900" dirty="0"/>
              <a:t>Τα </a:t>
            </a:r>
            <a:r>
              <a:rPr lang="en" sz="900" dirty="0"/>
              <a:t>Pieces </a:t>
            </a:r>
            <a:r>
              <a:rPr lang="el-GR" sz="900" dirty="0"/>
              <a:t>είναι οι κάρτες των παικτών. </a:t>
            </a:r>
            <a:endParaRPr sz="900" dirty="0"/>
          </a:p>
        </p:txBody>
      </p:sp>
      <p:sp>
        <p:nvSpPr>
          <p:cNvPr id="1473" name="Google Shape;1473;p47"/>
          <p:cNvSpPr txBox="1">
            <a:spLocks noGrp="1"/>
          </p:cNvSpPr>
          <p:nvPr>
            <p:ph type="subTitle" idx="5"/>
          </p:nvPr>
        </p:nvSpPr>
        <p:spPr>
          <a:xfrm>
            <a:off x="601075" y="3626575"/>
            <a:ext cx="2070900" cy="484800"/>
          </a:xfrm>
          <a:prstGeom prst="rect">
            <a:avLst/>
          </a:prstGeom>
        </p:spPr>
        <p:txBody>
          <a:bodyPr spcFirstLastPara="1" wrap="square" lIns="91425" tIns="91425" rIns="91425" bIns="91425" anchor="ctr" anchorCtr="0">
            <a:noAutofit/>
          </a:bodyPr>
          <a:lstStyle/>
          <a:p>
            <a:pPr marL="0" lvl="0" indent="0"/>
            <a:r>
              <a:rPr lang="el-GR" sz="900" dirty="0"/>
              <a:t>Με την εκάστοτε κίνηση κάποιου </a:t>
            </a:r>
            <a:r>
              <a:rPr lang="en" sz="900" dirty="0"/>
              <a:t>piece, </a:t>
            </a:r>
            <a:r>
              <a:rPr lang="el-GR" sz="900" dirty="0"/>
              <a:t>ενεργοποιείται η </a:t>
            </a:r>
            <a:r>
              <a:rPr lang="en" sz="900" dirty="0" err="1"/>
              <a:t>getQuestion</a:t>
            </a:r>
            <a:r>
              <a:rPr lang="en" sz="900" dirty="0"/>
              <a:t>() </a:t>
            </a:r>
            <a:r>
              <a:rPr lang="el-GR" sz="900" dirty="0"/>
              <a:t>στο </a:t>
            </a:r>
            <a:r>
              <a:rPr lang="en" sz="900" dirty="0" err="1"/>
              <a:t>app.js</a:t>
            </a:r>
            <a:r>
              <a:rPr lang="en" sz="900" dirty="0"/>
              <a:t> </a:t>
            </a:r>
            <a:r>
              <a:rPr lang="el-GR" sz="900" dirty="0"/>
              <a:t>και οι ετικέτες του κοντέινερ ερωτήσεων αλλάζουν.</a:t>
            </a:r>
            <a:endParaRPr sz="900" dirty="0"/>
          </a:p>
        </p:txBody>
      </p:sp>
      <p:sp>
        <p:nvSpPr>
          <p:cNvPr id="1474" name="Google Shape;1474;p47"/>
          <p:cNvSpPr txBox="1">
            <a:spLocks noGrp="1"/>
          </p:cNvSpPr>
          <p:nvPr>
            <p:ph type="title" idx="6"/>
          </p:nvPr>
        </p:nvSpPr>
        <p:spPr>
          <a:xfrm>
            <a:off x="6351280" y="2832302"/>
            <a:ext cx="2277600" cy="677376"/>
          </a:xfrm>
          <a:prstGeom prst="rect">
            <a:avLst/>
          </a:prstGeom>
        </p:spPr>
        <p:txBody>
          <a:bodyPr spcFirstLastPara="1" wrap="square" lIns="91425" tIns="91425" rIns="91425" bIns="91425" anchor="ctr" anchorCtr="0">
            <a:noAutofit/>
          </a:bodyPr>
          <a:lstStyle/>
          <a:p>
            <a:pPr lvl="0"/>
            <a:r>
              <a:rPr lang="el-GR" sz="900" dirty="0"/>
              <a:t>Το </a:t>
            </a:r>
            <a:r>
              <a:rPr lang="en" sz="900" dirty="0"/>
              <a:t>container  </a:t>
            </a:r>
            <a:r>
              <a:rPr lang="el-GR" sz="900" dirty="0"/>
              <a:t>ερωτήσεων περιέχει, συνδέεται και αποφασίζει την εναλλαγή παικτών και του σκορ</a:t>
            </a:r>
            <a:endParaRPr sz="900" dirty="0"/>
          </a:p>
        </p:txBody>
      </p:sp>
      <p:sp>
        <p:nvSpPr>
          <p:cNvPr id="1475" name="Google Shape;1475;p47"/>
          <p:cNvSpPr txBox="1">
            <a:spLocks noGrp="1"/>
          </p:cNvSpPr>
          <p:nvPr>
            <p:ph type="subTitle" idx="7"/>
          </p:nvPr>
        </p:nvSpPr>
        <p:spPr>
          <a:xfrm>
            <a:off x="6357994" y="3626575"/>
            <a:ext cx="2070900" cy="484800"/>
          </a:xfrm>
          <a:prstGeom prst="rect">
            <a:avLst/>
          </a:prstGeom>
        </p:spPr>
        <p:txBody>
          <a:bodyPr spcFirstLastPara="1" wrap="square" lIns="91425" tIns="91425" rIns="91425" bIns="91425" anchor="ctr" anchorCtr="0">
            <a:noAutofit/>
          </a:bodyPr>
          <a:lstStyle/>
          <a:p>
            <a:pPr marL="0" lvl="0" indent="0"/>
            <a:r>
              <a:rPr lang="el-GR" sz="900" dirty="0"/>
              <a:t>Το κοντέινερ ερωτήσεων λαμβάνει μια ερώτηση από τ</a:t>
            </a:r>
            <a:r>
              <a:rPr lang="en" sz="900" dirty="0"/>
              <a:t>o </a:t>
            </a:r>
            <a:r>
              <a:rPr lang="en" sz="900" b="1" dirty="0"/>
              <a:t>https://</a:t>
            </a:r>
            <a:r>
              <a:rPr lang="en" sz="900" b="1" dirty="0" err="1"/>
              <a:t>opentdb.com</a:t>
            </a:r>
            <a:r>
              <a:rPr lang="en" sz="900" b="1" dirty="0"/>
              <a:t>/</a:t>
            </a:r>
            <a:r>
              <a:rPr lang="en" sz="900" b="1" dirty="0" err="1"/>
              <a:t>api.php?amount</a:t>
            </a:r>
            <a:r>
              <a:rPr lang="en" sz="900" b="1" dirty="0"/>
              <a:t>=1&amp;type=multiple </a:t>
            </a:r>
            <a:r>
              <a:rPr lang="el-GR" sz="900" dirty="0"/>
              <a:t>και το </a:t>
            </a:r>
            <a:r>
              <a:rPr lang="en" sz="900" dirty="0" err="1"/>
              <a:t>api</a:t>
            </a:r>
            <a:r>
              <a:rPr lang="en" sz="900" dirty="0"/>
              <a:t> </a:t>
            </a:r>
            <a:r>
              <a:rPr lang="el-GR" sz="900" dirty="0"/>
              <a:t>στέλνει ένα </a:t>
            </a:r>
            <a:r>
              <a:rPr lang="en" sz="900" dirty="0"/>
              <a:t>response </a:t>
            </a:r>
            <a:r>
              <a:rPr lang="el-GR" sz="900" dirty="0"/>
              <a:t>όπως το παράδειγμα που παρουσιάζεται στην επόμενη διαφάνεια:</a:t>
            </a:r>
            <a:endParaRPr sz="900" dirty="0"/>
          </a:p>
        </p:txBody>
      </p:sp>
      <p:sp>
        <p:nvSpPr>
          <p:cNvPr id="1476" name="Google Shape;1476;p47"/>
          <p:cNvSpPr txBox="1">
            <a:spLocks noGrp="1"/>
          </p:cNvSpPr>
          <p:nvPr>
            <p:ph type="title" idx="8"/>
          </p:nvPr>
        </p:nvSpPr>
        <p:spPr>
          <a:xfrm>
            <a:off x="720000" y="584375"/>
            <a:ext cx="6799950" cy="600300"/>
          </a:xfrm>
          <a:prstGeom prst="rect">
            <a:avLst/>
          </a:prstGeom>
        </p:spPr>
        <p:txBody>
          <a:bodyPr spcFirstLastPara="1" wrap="square" lIns="91425" tIns="91425" rIns="91425" bIns="91425" anchor="ctr" anchorCtr="0">
            <a:noAutofit/>
          </a:bodyPr>
          <a:lstStyle/>
          <a:p>
            <a:pPr lvl="0"/>
            <a:r>
              <a:rPr lang="el-GR" sz="1400" dirty="0"/>
              <a:t>Στο </a:t>
            </a:r>
            <a:r>
              <a:rPr lang="en" sz="1400" dirty="0"/>
              <a:t>start game </a:t>
            </a:r>
            <a:r>
              <a:rPr lang="el-GR" sz="1400" dirty="0"/>
              <a:t>βρίσκονται το </a:t>
            </a:r>
            <a:r>
              <a:rPr lang="en" sz="1400" dirty="0"/>
              <a:t>board, o </a:t>
            </a:r>
            <a:r>
              <a:rPr lang="el-GR" sz="1400" dirty="0"/>
              <a:t>πίνακας βαθμολογίας, το ζάρι, τα πιόνια/</a:t>
            </a:r>
            <a:r>
              <a:rPr lang="en" sz="1400" dirty="0"/>
              <a:t>avatars, </a:t>
            </a:r>
            <a:r>
              <a:rPr lang="el-GR" sz="1400" dirty="0"/>
              <a:t>το και το </a:t>
            </a:r>
            <a:r>
              <a:rPr lang="en" sz="1400" dirty="0"/>
              <a:t>container </a:t>
            </a:r>
            <a:r>
              <a:rPr lang="el-GR" sz="1400" dirty="0"/>
              <a:t>ερωτήσεων. </a:t>
            </a:r>
            <a:r>
              <a:rPr lang="el-GR" sz="1400" dirty="0">
                <a:solidFill>
                  <a:schemeClr val="tx2"/>
                </a:solidFill>
              </a:rPr>
              <a:t>Τα βασικά στοιχεία που περιέχονται είναι τα παρακάτω:</a:t>
            </a:r>
            <a:endParaRPr sz="1400" dirty="0">
              <a:solidFill>
                <a:schemeClr val="tx2"/>
              </a:solidFill>
            </a:endParaRPr>
          </a:p>
        </p:txBody>
      </p:sp>
      <p:grpSp>
        <p:nvGrpSpPr>
          <p:cNvPr id="1477" name="Google Shape;1477;p47"/>
          <p:cNvGrpSpPr/>
          <p:nvPr/>
        </p:nvGrpSpPr>
        <p:grpSpPr>
          <a:xfrm>
            <a:off x="3604422" y="1809179"/>
            <a:ext cx="2023560" cy="1986808"/>
            <a:chOff x="4406425" y="1595575"/>
            <a:chExt cx="2336405" cy="2293971"/>
          </a:xfrm>
        </p:grpSpPr>
        <p:sp>
          <p:nvSpPr>
            <p:cNvPr id="1478" name="Google Shape;1478;p47"/>
            <p:cNvSpPr/>
            <p:nvPr/>
          </p:nvSpPr>
          <p:spPr>
            <a:xfrm>
              <a:off x="4406425" y="1595575"/>
              <a:ext cx="2336405" cy="2293971"/>
            </a:xfrm>
            <a:custGeom>
              <a:avLst/>
              <a:gdLst/>
              <a:ahLst/>
              <a:cxnLst/>
              <a:rect l="l" t="t" r="r" b="b"/>
              <a:pathLst>
                <a:path w="13655" h="13407" extrusionOk="0">
                  <a:moveTo>
                    <a:pt x="3451" y="0"/>
                  </a:moveTo>
                  <a:cubicBezTo>
                    <a:pt x="2884" y="0"/>
                    <a:pt x="2370" y="389"/>
                    <a:pt x="2235" y="965"/>
                  </a:cubicBezTo>
                  <a:lnTo>
                    <a:pt x="158" y="9794"/>
                  </a:lnTo>
                  <a:cubicBezTo>
                    <a:pt x="0" y="10466"/>
                    <a:pt x="417" y="11139"/>
                    <a:pt x="1089" y="11298"/>
                  </a:cubicBezTo>
                  <a:lnTo>
                    <a:pt x="9918" y="13374"/>
                  </a:lnTo>
                  <a:cubicBezTo>
                    <a:pt x="10014" y="13396"/>
                    <a:pt x="10110" y="13407"/>
                    <a:pt x="10205" y="13407"/>
                  </a:cubicBezTo>
                  <a:cubicBezTo>
                    <a:pt x="10772" y="13407"/>
                    <a:pt x="11286" y="13018"/>
                    <a:pt x="11422" y="12442"/>
                  </a:cubicBezTo>
                  <a:lnTo>
                    <a:pt x="13497" y="3613"/>
                  </a:lnTo>
                  <a:cubicBezTo>
                    <a:pt x="13655" y="2942"/>
                    <a:pt x="13238" y="2268"/>
                    <a:pt x="12566" y="2110"/>
                  </a:cubicBezTo>
                  <a:lnTo>
                    <a:pt x="3738" y="34"/>
                  </a:lnTo>
                  <a:cubicBezTo>
                    <a:pt x="3642" y="11"/>
                    <a:pt x="3546" y="0"/>
                    <a:pt x="3451" y="0"/>
                  </a:cubicBezTo>
                  <a:close/>
                </a:path>
              </a:pathLst>
            </a:custGeom>
            <a:solidFill>
              <a:srgbClr val="7BC7D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7"/>
            <p:cNvSpPr/>
            <p:nvPr/>
          </p:nvSpPr>
          <p:spPr>
            <a:xfrm>
              <a:off x="4861386" y="1611145"/>
              <a:ext cx="1654390" cy="1299695"/>
            </a:xfrm>
            <a:custGeom>
              <a:avLst/>
              <a:gdLst/>
              <a:ahLst/>
              <a:cxnLst/>
              <a:rect l="l" t="t" r="r" b="b"/>
              <a:pathLst>
                <a:path w="9669" h="7596" fill="none" extrusionOk="0">
                  <a:moveTo>
                    <a:pt x="1325" y="1"/>
                  </a:moveTo>
                  <a:lnTo>
                    <a:pt x="9668" y="1963"/>
                  </a:lnTo>
                  <a:lnTo>
                    <a:pt x="8345" y="7595"/>
                  </a:lnTo>
                  <a:lnTo>
                    <a:pt x="0" y="5633"/>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7"/>
            <p:cNvSpPr/>
            <p:nvPr/>
          </p:nvSpPr>
          <p:spPr>
            <a:xfrm>
              <a:off x="5208723" y="1684206"/>
              <a:ext cx="996672" cy="996843"/>
            </a:xfrm>
            <a:custGeom>
              <a:avLst/>
              <a:gdLst/>
              <a:ahLst/>
              <a:cxnLst/>
              <a:rect l="l" t="t" r="r" b="b"/>
              <a:pathLst>
                <a:path w="5825" h="5826" extrusionOk="0">
                  <a:moveTo>
                    <a:pt x="1109" y="1"/>
                  </a:moveTo>
                  <a:lnTo>
                    <a:pt x="1" y="4716"/>
                  </a:lnTo>
                  <a:lnTo>
                    <a:pt x="4716" y="5825"/>
                  </a:lnTo>
                  <a:lnTo>
                    <a:pt x="5825" y="1110"/>
                  </a:lnTo>
                  <a:lnTo>
                    <a:pt x="1109" y="1"/>
                  </a:lnTo>
                  <a:close/>
                </a:path>
              </a:pathLst>
            </a:custGeom>
            <a:solidFill>
              <a:srgbClr val="858585"/>
            </a:solid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7"/>
            <p:cNvSpPr/>
            <p:nvPr/>
          </p:nvSpPr>
          <p:spPr>
            <a:xfrm>
              <a:off x="5766858" y="1911087"/>
              <a:ext cx="330228" cy="648821"/>
            </a:xfrm>
            <a:custGeom>
              <a:avLst/>
              <a:gdLst/>
              <a:ahLst/>
              <a:cxnLst/>
              <a:rect l="l" t="t" r="r" b="b"/>
              <a:pathLst>
                <a:path w="1930" h="3792" extrusionOk="0">
                  <a:moveTo>
                    <a:pt x="832" y="0"/>
                  </a:moveTo>
                  <a:lnTo>
                    <a:pt x="1" y="3533"/>
                  </a:lnTo>
                  <a:lnTo>
                    <a:pt x="1098" y="3791"/>
                  </a:lnTo>
                  <a:lnTo>
                    <a:pt x="1930" y="258"/>
                  </a:lnTo>
                  <a:lnTo>
                    <a:pt x="832" y="0"/>
                  </a:lnTo>
                  <a:close/>
                </a:path>
              </a:pathLst>
            </a:custGeom>
            <a:solidFill>
              <a:srgbClr val="1B1B1B"/>
            </a:solid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7"/>
            <p:cNvSpPr/>
            <p:nvPr/>
          </p:nvSpPr>
          <p:spPr>
            <a:xfrm>
              <a:off x="4672147" y="2764374"/>
              <a:ext cx="1572432" cy="951330"/>
            </a:xfrm>
            <a:custGeom>
              <a:avLst/>
              <a:gdLst/>
              <a:ahLst/>
              <a:cxnLst/>
              <a:rect l="l" t="t" r="r" b="b"/>
              <a:pathLst>
                <a:path w="9190" h="5560" extrusionOk="0">
                  <a:moveTo>
                    <a:pt x="846" y="0"/>
                  </a:moveTo>
                  <a:lnTo>
                    <a:pt x="1" y="3597"/>
                  </a:lnTo>
                  <a:lnTo>
                    <a:pt x="8344" y="5559"/>
                  </a:lnTo>
                  <a:lnTo>
                    <a:pt x="9190" y="1962"/>
                  </a:lnTo>
                  <a:lnTo>
                    <a:pt x="846" y="0"/>
                  </a:lnTo>
                  <a:close/>
                </a:path>
              </a:pathLst>
            </a:custGeom>
            <a:solidFill>
              <a:srgbClr val="FFFFFF"/>
            </a:solid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7"/>
            <p:cNvSpPr/>
            <p:nvPr/>
          </p:nvSpPr>
          <p:spPr>
            <a:xfrm>
              <a:off x="4785587" y="2764374"/>
              <a:ext cx="1458991" cy="468136"/>
            </a:xfrm>
            <a:custGeom>
              <a:avLst/>
              <a:gdLst/>
              <a:ahLst/>
              <a:cxnLst/>
              <a:rect l="l" t="t" r="r" b="b"/>
              <a:pathLst>
                <a:path w="8527" h="2736" extrusionOk="0">
                  <a:moveTo>
                    <a:pt x="183" y="0"/>
                  </a:moveTo>
                  <a:lnTo>
                    <a:pt x="1" y="773"/>
                  </a:lnTo>
                  <a:lnTo>
                    <a:pt x="8345" y="2735"/>
                  </a:lnTo>
                  <a:lnTo>
                    <a:pt x="8527" y="1962"/>
                  </a:lnTo>
                  <a:lnTo>
                    <a:pt x="183" y="0"/>
                  </a:lnTo>
                  <a:close/>
                </a:path>
              </a:pathLst>
            </a:custGeom>
            <a:solidFill>
              <a:srgbClr val="1B1B1B"/>
            </a:solid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7"/>
            <p:cNvSpPr/>
            <p:nvPr/>
          </p:nvSpPr>
          <p:spPr>
            <a:xfrm>
              <a:off x="4762831" y="2991426"/>
              <a:ext cx="1427679" cy="336045"/>
            </a:xfrm>
            <a:custGeom>
              <a:avLst/>
              <a:gdLst/>
              <a:ahLst/>
              <a:cxnLst/>
              <a:rect l="l" t="t" r="r" b="b"/>
              <a:pathLst>
                <a:path w="8344" h="1964" fill="none" extrusionOk="0">
                  <a:moveTo>
                    <a:pt x="0" y="1"/>
                  </a:moveTo>
                  <a:lnTo>
                    <a:pt x="8344" y="19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7"/>
            <p:cNvSpPr/>
            <p:nvPr/>
          </p:nvSpPr>
          <p:spPr>
            <a:xfrm>
              <a:off x="4739390" y="3090837"/>
              <a:ext cx="1427679" cy="335703"/>
            </a:xfrm>
            <a:custGeom>
              <a:avLst/>
              <a:gdLst/>
              <a:ahLst/>
              <a:cxnLst/>
              <a:rect l="l" t="t" r="r" b="b"/>
              <a:pathLst>
                <a:path w="8344" h="1962" fill="none" extrusionOk="0">
                  <a:moveTo>
                    <a:pt x="0" y="0"/>
                  </a:moveTo>
                  <a:lnTo>
                    <a:pt x="8344" y="1962"/>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7"/>
            <p:cNvSpPr/>
            <p:nvPr/>
          </p:nvSpPr>
          <p:spPr>
            <a:xfrm>
              <a:off x="4715949" y="3190076"/>
              <a:ext cx="1428021" cy="335874"/>
            </a:xfrm>
            <a:custGeom>
              <a:avLst/>
              <a:gdLst/>
              <a:ahLst/>
              <a:cxnLst/>
              <a:rect l="l" t="t" r="r" b="b"/>
              <a:pathLst>
                <a:path w="8346" h="1963" fill="none" extrusionOk="0">
                  <a:moveTo>
                    <a:pt x="1" y="0"/>
                  </a:moveTo>
                  <a:lnTo>
                    <a:pt x="8345" y="1962"/>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7"/>
            <p:cNvSpPr/>
            <p:nvPr/>
          </p:nvSpPr>
          <p:spPr>
            <a:xfrm>
              <a:off x="4692679" y="3289315"/>
              <a:ext cx="1427850" cy="336045"/>
            </a:xfrm>
            <a:custGeom>
              <a:avLst/>
              <a:gdLst/>
              <a:ahLst/>
              <a:cxnLst/>
              <a:rect l="l" t="t" r="r" b="b"/>
              <a:pathLst>
                <a:path w="8345" h="1964" fill="none" extrusionOk="0">
                  <a:moveTo>
                    <a:pt x="1" y="1"/>
                  </a:moveTo>
                  <a:lnTo>
                    <a:pt x="8344" y="1964"/>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88" name="Google Shape;1488;p47"/>
          <p:cNvCxnSpPr>
            <a:stCxn id="1468" idx="3"/>
          </p:cNvCxnSpPr>
          <p:nvPr/>
        </p:nvCxnSpPr>
        <p:spPr>
          <a:xfrm>
            <a:off x="2671975" y="1946700"/>
            <a:ext cx="1257900" cy="600300"/>
          </a:xfrm>
          <a:prstGeom prst="bentConnector3">
            <a:avLst>
              <a:gd name="adj1" fmla="val 50000"/>
            </a:avLst>
          </a:prstGeom>
          <a:noFill/>
          <a:ln w="19050" cap="flat" cmpd="sng">
            <a:solidFill>
              <a:schemeClr val="accent2"/>
            </a:solidFill>
            <a:prstDash val="dot"/>
            <a:round/>
            <a:headEnd type="oval" w="med" len="med"/>
            <a:tailEnd type="oval" w="med" len="med"/>
          </a:ln>
        </p:spPr>
      </p:cxnSp>
      <p:cxnSp>
        <p:nvCxnSpPr>
          <p:cNvPr id="1489" name="Google Shape;1489;p47"/>
          <p:cNvCxnSpPr>
            <a:cxnSpLocks/>
            <a:stCxn id="1470" idx="1"/>
          </p:cNvCxnSpPr>
          <p:nvPr/>
        </p:nvCxnSpPr>
        <p:spPr>
          <a:xfrm rot="10800000" flipV="1">
            <a:off x="5369380" y="1861682"/>
            <a:ext cx="981900" cy="918118"/>
          </a:xfrm>
          <a:prstGeom prst="bentConnector3">
            <a:avLst>
              <a:gd name="adj1" fmla="val 50000"/>
            </a:avLst>
          </a:prstGeom>
          <a:noFill/>
          <a:ln w="19050" cap="flat" cmpd="sng">
            <a:solidFill>
              <a:schemeClr val="accent2"/>
            </a:solidFill>
            <a:prstDash val="dot"/>
            <a:round/>
            <a:headEnd type="oval" w="med" len="med"/>
            <a:tailEnd type="oval" w="med" len="med"/>
          </a:ln>
        </p:spPr>
      </p:cxnSp>
      <p:cxnSp>
        <p:nvCxnSpPr>
          <p:cNvPr id="1490" name="Google Shape;1490;p47"/>
          <p:cNvCxnSpPr>
            <a:stCxn id="1472" idx="3"/>
          </p:cNvCxnSpPr>
          <p:nvPr/>
        </p:nvCxnSpPr>
        <p:spPr>
          <a:xfrm rot="10800000" flipH="1">
            <a:off x="2671975" y="3153900"/>
            <a:ext cx="1109700" cy="226200"/>
          </a:xfrm>
          <a:prstGeom prst="bentConnector3">
            <a:avLst>
              <a:gd name="adj1" fmla="val 50000"/>
            </a:avLst>
          </a:prstGeom>
          <a:noFill/>
          <a:ln w="19050" cap="flat" cmpd="sng">
            <a:solidFill>
              <a:schemeClr val="accent2"/>
            </a:solidFill>
            <a:prstDash val="dot"/>
            <a:round/>
            <a:headEnd type="oval" w="med" len="med"/>
            <a:tailEnd type="oval" w="med" len="med"/>
          </a:ln>
        </p:spPr>
      </p:cxnSp>
      <p:cxnSp>
        <p:nvCxnSpPr>
          <p:cNvPr id="1491" name="Google Shape;1491;p47"/>
          <p:cNvCxnSpPr>
            <a:cxnSpLocks/>
            <a:stCxn id="1474" idx="1"/>
          </p:cNvCxnSpPr>
          <p:nvPr/>
        </p:nvCxnSpPr>
        <p:spPr>
          <a:xfrm rot="10800000">
            <a:off x="5284480" y="3097500"/>
            <a:ext cx="1066800" cy="73490"/>
          </a:xfrm>
          <a:prstGeom prst="bentConnector3">
            <a:avLst>
              <a:gd name="adj1" fmla="val 50000"/>
            </a:avLst>
          </a:prstGeom>
          <a:noFill/>
          <a:ln w="19050" cap="flat" cmpd="sng">
            <a:solidFill>
              <a:schemeClr val="accent2"/>
            </a:solidFill>
            <a:prstDash val="dot"/>
            <a:round/>
            <a:headEnd type="oval" w="med" len="med"/>
            <a:tailEnd type="oval" w="med" len="med"/>
          </a:ln>
        </p:spPr>
      </p:cxnSp>
      <p:grpSp>
        <p:nvGrpSpPr>
          <p:cNvPr id="1492" name="Google Shape;1492;p47"/>
          <p:cNvGrpSpPr/>
          <p:nvPr/>
        </p:nvGrpSpPr>
        <p:grpSpPr>
          <a:xfrm flipH="1">
            <a:off x="8113450" y="626600"/>
            <a:ext cx="188000" cy="189525"/>
            <a:chOff x="977775" y="1330900"/>
            <a:chExt cx="188000" cy="189525"/>
          </a:xfrm>
        </p:grpSpPr>
        <p:sp>
          <p:nvSpPr>
            <p:cNvPr id="1493" name="Google Shape;1493;p47"/>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7"/>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7"/>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47"/>
          <p:cNvGrpSpPr/>
          <p:nvPr/>
        </p:nvGrpSpPr>
        <p:grpSpPr>
          <a:xfrm flipH="1">
            <a:off x="7489100" y="682450"/>
            <a:ext cx="188000" cy="189525"/>
            <a:chOff x="977775" y="1330900"/>
            <a:chExt cx="188000" cy="189525"/>
          </a:xfrm>
        </p:grpSpPr>
        <p:sp>
          <p:nvSpPr>
            <p:cNvPr id="1497" name="Google Shape;1497;p47"/>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7"/>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7"/>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47"/>
          <p:cNvGrpSpPr/>
          <p:nvPr/>
        </p:nvGrpSpPr>
        <p:grpSpPr>
          <a:xfrm flipH="1">
            <a:off x="7925450" y="973588"/>
            <a:ext cx="188000" cy="189525"/>
            <a:chOff x="977775" y="1330900"/>
            <a:chExt cx="188000" cy="189525"/>
          </a:xfrm>
        </p:grpSpPr>
        <p:sp>
          <p:nvSpPr>
            <p:cNvPr id="1501" name="Google Shape;1501;p47"/>
            <p:cNvSpPr/>
            <p:nvPr/>
          </p:nvSpPr>
          <p:spPr>
            <a:xfrm>
              <a:off x="977775" y="1330900"/>
              <a:ext cx="188000" cy="189525"/>
            </a:xfrm>
            <a:custGeom>
              <a:avLst/>
              <a:gdLst/>
              <a:ahLst/>
              <a:cxnLst/>
              <a:rect l="l" t="t" r="r" b="b"/>
              <a:pathLst>
                <a:path w="7520" h="7581" extrusionOk="0">
                  <a:moveTo>
                    <a:pt x="4264" y="0"/>
                  </a:moveTo>
                  <a:lnTo>
                    <a:pt x="2451" y="1686"/>
                  </a:lnTo>
                  <a:lnTo>
                    <a:pt x="0" y="2039"/>
                  </a:lnTo>
                  <a:lnTo>
                    <a:pt x="1044" y="4283"/>
                  </a:lnTo>
                  <a:lnTo>
                    <a:pt x="621" y="6723"/>
                  </a:lnTo>
                  <a:lnTo>
                    <a:pt x="3079" y="6423"/>
                  </a:lnTo>
                  <a:lnTo>
                    <a:pt x="5268" y="7580"/>
                  </a:lnTo>
                  <a:lnTo>
                    <a:pt x="5743" y="5150"/>
                  </a:lnTo>
                  <a:lnTo>
                    <a:pt x="7520" y="3425"/>
                  </a:lnTo>
                  <a:lnTo>
                    <a:pt x="5356" y="2222"/>
                  </a:lnTo>
                  <a:lnTo>
                    <a:pt x="4264" y="0"/>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7"/>
            <p:cNvSpPr/>
            <p:nvPr/>
          </p:nvSpPr>
          <p:spPr>
            <a:xfrm>
              <a:off x="1037175" y="1404625"/>
              <a:ext cx="13925" cy="35000"/>
            </a:xfrm>
            <a:custGeom>
              <a:avLst/>
              <a:gdLst/>
              <a:ahLst/>
              <a:cxnLst/>
              <a:rect l="l" t="t" r="r" b="b"/>
              <a:pathLst>
                <a:path w="557" h="1400" fill="none" extrusionOk="0">
                  <a:moveTo>
                    <a:pt x="0" y="1"/>
                  </a:moveTo>
                  <a:cubicBezTo>
                    <a:pt x="186" y="467"/>
                    <a:pt x="371" y="933"/>
                    <a:pt x="557" y="1400"/>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7"/>
            <p:cNvSpPr/>
            <p:nvPr/>
          </p:nvSpPr>
          <p:spPr>
            <a:xfrm>
              <a:off x="1061600" y="1396400"/>
              <a:ext cx="15575" cy="35450"/>
            </a:xfrm>
            <a:custGeom>
              <a:avLst/>
              <a:gdLst/>
              <a:ahLst/>
              <a:cxnLst/>
              <a:rect l="l" t="t" r="r" b="b"/>
              <a:pathLst>
                <a:path w="623" h="1418" fill="none" extrusionOk="0">
                  <a:moveTo>
                    <a:pt x="1" y="0"/>
                  </a:moveTo>
                  <a:cubicBezTo>
                    <a:pt x="279" y="436"/>
                    <a:pt x="491" y="916"/>
                    <a:pt x="622" y="1418"/>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1472;p47">
            <a:extLst>
              <a:ext uri="{FF2B5EF4-FFF2-40B4-BE49-F238E27FC236}">
                <a16:creationId xmlns:a16="http://schemas.microsoft.com/office/drawing/2014/main" id="{6FC34719-31C4-DD44-A4AC-201689B37224}"/>
              </a:ext>
            </a:extLst>
          </p:cNvPr>
          <p:cNvSpPr txBox="1">
            <a:spLocks/>
          </p:cNvSpPr>
          <p:nvPr/>
        </p:nvSpPr>
        <p:spPr>
          <a:xfrm>
            <a:off x="2756314" y="3828173"/>
            <a:ext cx="22776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2"/>
              </a:buClr>
              <a:buSzPts val="2500"/>
              <a:buFont typeface="Righteous"/>
              <a:buNone/>
              <a:defRPr sz="2500" b="1" i="0" u="none" strike="noStrike" cap="none">
                <a:solidFill>
                  <a:schemeClr val="lt2"/>
                </a:solidFill>
                <a:latin typeface="Righteous"/>
                <a:ea typeface="Righteous"/>
                <a:cs typeface="Righteous"/>
                <a:sym typeface="Righteous"/>
              </a:defRPr>
            </a:lvl1pPr>
            <a:lvl2pPr marR="0" lvl="1" algn="ctr" rtl="0">
              <a:lnSpc>
                <a:spcPct val="100000"/>
              </a:lnSpc>
              <a:spcBef>
                <a:spcPts val="0"/>
              </a:spcBef>
              <a:spcAft>
                <a:spcPts val="0"/>
              </a:spcAft>
              <a:buClr>
                <a:schemeClr val="dk1"/>
              </a:buClr>
              <a:buSzPts val="2500"/>
              <a:buFont typeface="Righteous"/>
              <a:buNone/>
              <a:defRPr sz="2500" b="0" i="0" u="none" strike="noStrike" cap="none">
                <a:solidFill>
                  <a:schemeClr val="dk1"/>
                </a:solidFill>
                <a:latin typeface="Righteous"/>
                <a:ea typeface="Righteous"/>
                <a:cs typeface="Righteous"/>
                <a:sym typeface="Righteous"/>
              </a:defRPr>
            </a:lvl2pPr>
            <a:lvl3pPr marR="0" lvl="2" algn="ctr" rtl="0">
              <a:lnSpc>
                <a:spcPct val="100000"/>
              </a:lnSpc>
              <a:spcBef>
                <a:spcPts val="0"/>
              </a:spcBef>
              <a:spcAft>
                <a:spcPts val="0"/>
              </a:spcAft>
              <a:buClr>
                <a:schemeClr val="dk1"/>
              </a:buClr>
              <a:buSzPts val="2500"/>
              <a:buFont typeface="Righteous"/>
              <a:buNone/>
              <a:defRPr sz="2500" b="0" i="0" u="none" strike="noStrike" cap="none">
                <a:solidFill>
                  <a:schemeClr val="dk1"/>
                </a:solidFill>
                <a:latin typeface="Righteous"/>
                <a:ea typeface="Righteous"/>
                <a:cs typeface="Righteous"/>
                <a:sym typeface="Righteous"/>
              </a:defRPr>
            </a:lvl3pPr>
            <a:lvl4pPr marR="0" lvl="3" algn="ctr" rtl="0">
              <a:lnSpc>
                <a:spcPct val="100000"/>
              </a:lnSpc>
              <a:spcBef>
                <a:spcPts val="0"/>
              </a:spcBef>
              <a:spcAft>
                <a:spcPts val="0"/>
              </a:spcAft>
              <a:buClr>
                <a:schemeClr val="dk1"/>
              </a:buClr>
              <a:buSzPts val="2500"/>
              <a:buFont typeface="Righteous"/>
              <a:buNone/>
              <a:defRPr sz="2500" b="0" i="0" u="none" strike="noStrike" cap="none">
                <a:solidFill>
                  <a:schemeClr val="dk1"/>
                </a:solidFill>
                <a:latin typeface="Righteous"/>
                <a:ea typeface="Righteous"/>
                <a:cs typeface="Righteous"/>
                <a:sym typeface="Righteous"/>
              </a:defRPr>
            </a:lvl4pPr>
            <a:lvl5pPr marR="0" lvl="4" algn="ctr" rtl="0">
              <a:lnSpc>
                <a:spcPct val="100000"/>
              </a:lnSpc>
              <a:spcBef>
                <a:spcPts val="0"/>
              </a:spcBef>
              <a:spcAft>
                <a:spcPts val="0"/>
              </a:spcAft>
              <a:buClr>
                <a:schemeClr val="dk1"/>
              </a:buClr>
              <a:buSzPts val="2500"/>
              <a:buFont typeface="Righteous"/>
              <a:buNone/>
              <a:defRPr sz="2500" b="0" i="0" u="none" strike="noStrike" cap="none">
                <a:solidFill>
                  <a:schemeClr val="dk1"/>
                </a:solidFill>
                <a:latin typeface="Righteous"/>
                <a:ea typeface="Righteous"/>
                <a:cs typeface="Righteous"/>
                <a:sym typeface="Righteous"/>
              </a:defRPr>
            </a:lvl5pPr>
            <a:lvl6pPr marR="0" lvl="5" algn="ctr" rtl="0">
              <a:lnSpc>
                <a:spcPct val="100000"/>
              </a:lnSpc>
              <a:spcBef>
                <a:spcPts val="0"/>
              </a:spcBef>
              <a:spcAft>
                <a:spcPts val="0"/>
              </a:spcAft>
              <a:buClr>
                <a:schemeClr val="dk1"/>
              </a:buClr>
              <a:buSzPts val="2500"/>
              <a:buFont typeface="Righteous"/>
              <a:buNone/>
              <a:defRPr sz="2500" b="0" i="0" u="none" strike="noStrike" cap="none">
                <a:solidFill>
                  <a:schemeClr val="dk1"/>
                </a:solidFill>
                <a:latin typeface="Righteous"/>
                <a:ea typeface="Righteous"/>
                <a:cs typeface="Righteous"/>
                <a:sym typeface="Righteous"/>
              </a:defRPr>
            </a:lvl6pPr>
            <a:lvl7pPr marR="0" lvl="6" algn="ctr" rtl="0">
              <a:lnSpc>
                <a:spcPct val="100000"/>
              </a:lnSpc>
              <a:spcBef>
                <a:spcPts val="0"/>
              </a:spcBef>
              <a:spcAft>
                <a:spcPts val="0"/>
              </a:spcAft>
              <a:buClr>
                <a:schemeClr val="dk1"/>
              </a:buClr>
              <a:buSzPts val="2500"/>
              <a:buFont typeface="Righteous"/>
              <a:buNone/>
              <a:defRPr sz="2500" b="0" i="0" u="none" strike="noStrike" cap="none">
                <a:solidFill>
                  <a:schemeClr val="dk1"/>
                </a:solidFill>
                <a:latin typeface="Righteous"/>
                <a:ea typeface="Righteous"/>
                <a:cs typeface="Righteous"/>
                <a:sym typeface="Righteous"/>
              </a:defRPr>
            </a:lvl7pPr>
            <a:lvl8pPr marR="0" lvl="7" algn="ctr" rtl="0">
              <a:lnSpc>
                <a:spcPct val="100000"/>
              </a:lnSpc>
              <a:spcBef>
                <a:spcPts val="0"/>
              </a:spcBef>
              <a:spcAft>
                <a:spcPts val="0"/>
              </a:spcAft>
              <a:buClr>
                <a:schemeClr val="dk1"/>
              </a:buClr>
              <a:buSzPts val="2500"/>
              <a:buFont typeface="Righteous"/>
              <a:buNone/>
              <a:defRPr sz="2500" b="0" i="0" u="none" strike="noStrike" cap="none">
                <a:solidFill>
                  <a:schemeClr val="dk1"/>
                </a:solidFill>
                <a:latin typeface="Righteous"/>
                <a:ea typeface="Righteous"/>
                <a:cs typeface="Righteous"/>
                <a:sym typeface="Righteous"/>
              </a:defRPr>
            </a:lvl8pPr>
            <a:lvl9pPr marR="0" lvl="8" algn="ctr" rtl="0">
              <a:lnSpc>
                <a:spcPct val="100000"/>
              </a:lnSpc>
              <a:spcBef>
                <a:spcPts val="0"/>
              </a:spcBef>
              <a:spcAft>
                <a:spcPts val="0"/>
              </a:spcAft>
              <a:buClr>
                <a:schemeClr val="dk1"/>
              </a:buClr>
              <a:buSzPts val="2500"/>
              <a:buFont typeface="Righteous"/>
              <a:buNone/>
              <a:defRPr sz="2500" b="0" i="0" u="none" strike="noStrike" cap="none">
                <a:solidFill>
                  <a:schemeClr val="dk1"/>
                </a:solidFill>
                <a:latin typeface="Righteous"/>
                <a:ea typeface="Righteous"/>
                <a:cs typeface="Righteous"/>
                <a:sym typeface="Righteous"/>
              </a:defRPr>
            </a:lvl9pPr>
          </a:lstStyle>
          <a:p>
            <a:r>
              <a:rPr lang="el-GR" sz="900" dirty="0"/>
              <a:t>Το </a:t>
            </a:r>
            <a:r>
              <a:rPr lang="en" sz="900" dirty="0"/>
              <a:t>Dice </a:t>
            </a:r>
            <a:endParaRPr lang="el-GR" sz="900" dirty="0"/>
          </a:p>
        </p:txBody>
      </p:sp>
      <p:sp>
        <p:nvSpPr>
          <p:cNvPr id="41" name="Google Shape;1473;p47">
            <a:extLst>
              <a:ext uri="{FF2B5EF4-FFF2-40B4-BE49-F238E27FC236}">
                <a16:creationId xmlns:a16="http://schemas.microsoft.com/office/drawing/2014/main" id="{F5C40F23-92C4-9B49-A46F-8D5FB1EDBD1E}"/>
              </a:ext>
            </a:extLst>
          </p:cNvPr>
          <p:cNvSpPr txBox="1">
            <a:spLocks/>
          </p:cNvSpPr>
          <p:nvPr/>
        </p:nvSpPr>
        <p:spPr>
          <a:xfrm>
            <a:off x="2963014" y="4072679"/>
            <a:ext cx="2070900"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1400"/>
              <a:buFont typeface="Exo 2"/>
              <a:buNone/>
              <a:defRPr sz="1400" b="0" i="0" u="none" strike="noStrike" cap="none">
                <a:solidFill>
                  <a:schemeClr val="dk1"/>
                </a:solidFill>
                <a:latin typeface="Exo 2"/>
                <a:ea typeface="Exo 2"/>
                <a:cs typeface="Exo 2"/>
                <a:sym typeface="Exo 2"/>
              </a:defRPr>
            </a:lvl1pPr>
            <a:lvl2pPr marL="914400" marR="0" lvl="1" indent="-317500" algn="ctr" rtl="0">
              <a:lnSpc>
                <a:spcPct val="100000"/>
              </a:lnSpc>
              <a:spcBef>
                <a:spcPts val="0"/>
              </a:spcBef>
              <a:spcAft>
                <a:spcPts val="0"/>
              </a:spcAft>
              <a:buClr>
                <a:schemeClr val="dk1"/>
              </a:buClr>
              <a:buSzPts val="1400"/>
              <a:buFont typeface="Exo 2"/>
              <a:buNone/>
              <a:defRPr sz="1400" b="0" i="0" u="none" strike="noStrike" cap="none">
                <a:solidFill>
                  <a:schemeClr val="dk1"/>
                </a:solidFill>
                <a:latin typeface="Exo 2"/>
                <a:ea typeface="Exo 2"/>
                <a:cs typeface="Exo 2"/>
                <a:sym typeface="Exo 2"/>
              </a:defRPr>
            </a:lvl2pPr>
            <a:lvl3pPr marL="1371600" marR="0" lvl="2" indent="-317500" algn="ctr" rtl="0">
              <a:lnSpc>
                <a:spcPct val="100000"/>
              </a:lnSpc>
              <a:spcBef>
                <a:spcPts val="0"/>
              </a:spcBef>
              <a:spcAft>
                <a:spcPts val="0"/>
              </a:spcAft>
              <a:buClr>
                <a:schemeClr val="dk1"/>
              </a:buClr>
              <a:buSzPts val="1400"/>
              <a:buFont typeface="Exo 2"/>
              <a:buNone/>
              <a:defRPr sz="1400" b="0" i="0" u="none" strike="noStrike" cap="none">
                <a:solidFill>
                  <a:schemeClr val="dk1"/>
                </a:solidFill>
                <a:latin typeface="Exo 2"/>
                <a:ea typeface="Exo 2"/>
                <a:cs typeface="Exo 2"/>
                <a:sym typeface="Exo 2"/>
              </a:defRPr>
            </a:lvl3pPr>
            <a:lvl4pPr marL="1828800" marR="0" lvl="3" indent="-317500" algn="ctr" rtl="0">
              <a:lnSpc>
                <a:spcPct val="100000"/>
              </a:lnSpc>
              <a:spcBef>
                <a:spcPts val="0"/>
              </a:spcBef>
              <a:spcAft>
                <a:spcPts val="0"/>
              </a:spcAft>
              <a:buClr>
                <a:schemeClr val="dk1"/>
              </a:buClr>
              <a:buSzPts val="1400"/>
              <a:buFont typeface="Exo 2"/>
              <a:buNone/>
              <a:defRPr sz="1400" b="0" i="0" u="none" strike="noStrike" cap="none">
                <a:solidFill>
                  <a:schemeClr val="dk1"/>
                </a:solidFill>
                <a:latin typeface="Exo 2"/>
                <a:ea typeface="Exo 2"/>
                <a:cs typeface="Exo 2"/>
                <a:sym typeface="Exo 2"/>
              </a:defRPr>
            </a:lvl4pPr>
            <a:lvl5pPr marL="2286000" marR="0" lvl="4" indent="-317500" algn="ctr" rtl="0">
              <a:lnSpc>
                <a:spcPct val="100000"/>
              </a:lnSpc>
              <a:spcBef>
                <a:spcPts val="0"/>
              </a:spcBef>
              <a:spcAft>
                <a:spcPts val="0"/>
              </a:spcAft>
              <a:buClr>
                <a:schemeClr val="dk1"/>
              </a:buClr>
              <a:buSzPts val="1400"/>
              <a:buFont typeface="Exo 2"/>
              <a:buNone/>
              <a:defRPr sz="1400" b="0" i="0" u="none" strike="noStrike" cap="none">
                <a:solidFill>
                  <a:schemeClr val="dk1"/>
                </a:solidFill>
                <a:latin typeface="Exo 2"/>
                <a:ea typeface="Exo 2"/>
                <a:cs typeface="Exo 2"/>
                <a:sym typeface="Exo 2"/>
              </a:defRPr>
            </a:lvl5pPr>
            <a:lvl6pPr marL="2743200" marR="0" lvl="5" indent="-317500" algn="ctr" rtl="0">
              <a:lnSpc>
                <a:spcPct val="100000"/>
              </a:lnSpc>
              <a:spcBef>
                <a:spcPts val="0"/>
              </a:spcBef>
              <a:spcAft>
                <a:spcPts val="0"/>
              </a:spcAft>
              <a:buClr>
                <a:schemeClr val="dk1"/>
              </a:buClr>
              <a:buSzPts val="1400"/>
              <a:buFont typeface="Exo 2"/>
              <a:buNone/>
              <a:defRPr sz="1400" b="0" i="0" u="none" strike="noStrike" cap="none">
                <a:solidFill>
                  <a:schemeClr val="dk1"/>
                </a:solidFill>
                <a:latin typeface="Exo 2"/>
                <a:ea typeface="Exo 2"/>
                <a:cs typeface="Exo 2"/>
                <a:sym typeface="Exo 2"/>
              </a:defRPr>
            </a:lvl6pPr>
            <a:lvl7pPr marL="3200400" marR="0" lvl="6" indent="-317500" algn="ctr" rtl="0">
              <a:lnSpc>
                <a:spcPct val="100000"/>
              </a:lnSpc>
              <a:spcBef>
                <a:spcPts val="0"/>
              </a:spcBef>
              <a:spcAft>
                <a:spcPts val="0"/>
              </a:spcAft>
              <a:buClr>
                <a:schemeClr val="dk1"/>
              </a:buClr>
              <a:buSzPts val="1400"/>
              <a:buFont typeface="Exo 2"/>
              <a:buNone/>
              <a:defRPr sz="1400" b="0" i="0" u="none" strike="noStrike" cap="none">
                <a:solidFill>
                  <a:schemeClr val="dk1"/>
                </a:solidFill>
                <a:latin typeface="Exo 2"/>
                <a:ea typeface="Exo 2"/>
                <a:cs typeface="Exo 2"/>
                <a:sym typeface="Exo 2"/>
              </a:defRPr>
            </a:lvl7pPr>
            <a:lvl8pPr marL="3657600" marR="0" lvl="7" indent="-317500" algn="ctr" rtl="0">
              <a:lnSpc>
                <a:spcPct val="100000"/>
              </a:lnSpc>
              <a:spcBef>
                <a:spcPts val="0"/>
              </a:spcBef>
              <a:spcAft>
                <a:spcPts val="0"/>
              </a:spcAft>
              <a:buClr>
                <a:schemeClr val="dk1"/>
              </a:buClr>
              <a:buSzPts val="1400"/>
              <a:buFont typeface="Exo 2"/>
              <a:buNone/>
              <a:defRPr sz="1400" b="0" i="0" u="none" strike="noStrike" cap="none">
                <a:solidFill>
                  <a:schemeClr val="dk1"/>
                </a:solidFill>
                <a:latin typeface="Exo 2"/>
                <a:ea typeface="Exo 2"/>
                <a:cs typeface="Exo 2"/>
                <a:sym typeface="Exo 2"/>
              </a:defRPr>
            </a:lvl8pPr>
            <a:lvl9pPr marL="4114800" marR="0" lvl="8" indent="-317500" algn="ctr" rtl="0">
              <a:lnSpc>
                <a:spcPct val="100000"/>
              </a:lnSpc>
              <a:spcBef>
                <a:spcPts val="0"/>
              </a:spcBef>
              <a:spcAft>
                <a:spcPts val="0"/>
              </a:spcAft>
              <a:buClr>
                <a:schemeClr val="dk1"/>
              </a:buClr>
              <a:buSzPts val="1400"/>
              <a:buFont typeface="Exo 2"/>
              <a:buNone/>
              <a:defRPr sz="1400" b="0" i="0" u="none" strike="noStrike" cap="none">
                <a:solidFill>
                  <a:schemeClr val="dk1"/>
                </a:solidFill>
                <a:latin typeface="Exo 2"/>
                <a:ea typeface="Exo 2"/>
                <a:cs typeface="Exo 2"/>
                <a:sym typeface="Exo 2"/>
              </a:defRPr>
            </a:lvl9pPr>
          </a:lstStyle>
          <a:p>
            <a:pPr marL="0" indent="0"/>
            <a:r>
              <a:rPr lang="el-GR" sz="900" dirty="0"/>
              <a:t>Περιέχει το </a:t>
            </a:r>
            <a:r>
              <a:rPr lang="en" sz="900" dirty="0"/>
              <a:t>animation </a:t>
            </a:r>
            <a:r>
              <a:rPr lang="el-GR" sz="900" dirty="0"/>
              <a:t>των </a:t>
            </a:r>
            <a:r>
              <a:rPr lang="en" sz="900" dirty="0"/>
              <a:t>tags </a:t>
            </a:r>
            <a:r>
              <a:rPr lang="el-GR" sz="900" dirty="0"/>
              <a:t>του ζαριού</a:t>
            </a:r>
          </a:p>
        </p:txBody>
      </p:sp>
      <p:cxnSp>
        <p:nvCxnSpPr>
          <p:cNvPr id="42" name="Google Shape;1490;p47">
            <a:extLst>
              <a:ext uri="{FF2B5EF4-FFF2-40B4-BE49-F238E27FC236}">
                <a16:creationId xmlns:a16="http://schemas.microsoft.com/office/drawing/2014/main" id="{E0033D02-784C-8947-9C67-732B007870B7}"/>
              </a:ext>
            </a:extLst>
          </p:cNvPr>
          <p:cNvCxnSpPr>
            <a:cxnSpLocks/>
            <a:stCxn id="40" idx="3"/>
          </p:cNvCxnSpPr>
          <p:nvPr/>
        </p:nvCxnSpPr>
        <p:spPr>
          <a:xfrm flipV="1">
            <a:off x="5033914" y="3509678"/>
            <a:ext cx="250566" cy="582345"/>
          </a:xfrm>
          <a:prstGeom prst="bentConnector2">
            <a:avLst/>
          </a:prstGeom>
          <a:noFill/>
          <a:ln w="19050" cap="flat" cmpd="sng">
            <a:solidFill>
              <a:schemeClr val="accent2"/>
            </a:solidFill>
            <a:prstDash val="dot"/>
            <a:round/>
            <a:headEnd type="oval" w="med" len="med"/>
            <a:tailEnd type="oval"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48"/>
          <p:cNvSpPr txBox="1">
            <a:spLocks noGrp="1"/>
          </p:cNvSpPr>
          <p:nvPr>
            <p:ph type="title"/>
          </p:nvPr>
        </p:nvSpPr>
        <p:spPr>
          <a:xfrm>
            <a:off x="2502500" y="429708"/>
            <a:ext cx="3939000" cy="4348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sz="2000" dirty="0"/>
              <a:t>Παράδειγμα </a:t>
            </a:r>
            <a:r>
              <a:rPr lang="en-US" sz="2000" dirty="0"/>
              <a:t>response</a:t>
            </a:r>
            <a:r>
              <a:rPr lang="el-GR" sz="2000" dirty="0"/>
              <a:t> του </a:t>
            </a:r>
            <a:r>
              <a:rPr lang="en-US" sz="2000" dirty="0"/>
              <a:t>API</a:t>
            </a:r>
            <a:r>
              <a:rPr lang="en" sz="2000" dirty="0"/>
              <a:t>:</a:t>
            </a:r>
            <a:endParaRPr sz="2000" dirty="0"/>
          </a:p>
        </p:txBody>
      </p:sp>
      <p:sp>
        <p:nvSpPr>
          <p:cNvPr id="1509" name="Google Shape;1509;p48"/>
          <p:cNvSpPr/>
          <p:nvPr/>
        </p:nvSpPr>
        <p:spPr>
          <a:xfrm>
            <a:off x="1786030" y="1137684"/>
            <a:ext cx="5647410" cy="3508743"/>
          </a:xfrm>
          <a:prstGeom prst="roundRect">
            <a:avLst>
              <a:gd name="adj" fmla="val 50000"/>
            </a:avLst>
          </a:prstGeom>
          <a:solidFill>
            <a:schemeClr val="dk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 name="Google Shape;1510;p48"/>
          <p:cNvGrpSpPr/>
          <p:nvPr/>
        </p:nvGrpSpPr>
        <p:grpSpPr>
          <a:xfrm>
            <a:off x="7320694" y="1290948"/>
            <a:ext cx="881452" cy="732129"/>
            <a:chOff x="7269250" y="781450"/>
            <a:chExt cx="1159653" cy="963201"/>
          </a:xfrm>
        </p:grpSpPr>
        <p:sp>
          <p:nvSpPr>
            <p:cNvPr id="1511" name="Google Shape;1511;p48"/>
            <p:cNvSpPr/>
            <p:nvPr/>
          </p:nvSpPr>
          <p:spPr>
            <a:xfrm>
              <a:off x="8142158" y="781450"/>
              <a:ext cx="286744" cy="963201"/>
            </a:xfrm>
            <a:custGeom>
              <a:avLst/>
              <a:gdLst/>
              <a:ahLst/>
              <a:cxnLst/>
              <a:rect l="l" t="t" r="r" b="b"/>
              <a:pathLst>
                <a:path w="5901" h="19822" extrusionOk="0">
                  <a:moveTo>
                    <a:pt x="1" y="0"/>
                  </a:moveTo>
                  <a:cubicBezTo>
                    <a:pt x="1026" y="0"/>
                    <a:pt x="1855" y="833"/>
                    <a:pt x="1855" y="1858"/>
                  </a:cubicBezTo>
                  <a:lnTo>
                    <a:pt x="1855" y="17964"/>
                  </a:lnTo>
                  <a:cubicBezTo>
                    <a:pt x="1855" y="18988"/>
                    <a:pt x="1026" y="19822"/>
                    <a:pt x="1" y="19822"/>
                  </a:cubicBezTo>
                  <a:lnTo>
                    <a:pt x="3686" y="19822"/>
                  </a:lnTo>
                  <a:cubicBezTo>
                    <a:pt x="4907" y="19822"/>
                    <a:pt x="5901" y="18828"/>
                    <a:pt x="5901" y="17602"/>
                  </a:cubicBezTo>
                  <a:lnTo>
                    <a:pt x="5901" y="2215"/>
                  </a:lnTo>
                  <a:cubicBezTo>
                    <a:pt x="5901" y="994"/>
                    <a:pt x="4907" y="0"/>
                    <a:pt x="3686" y="0"/>
                  </a:cubicBezTo>
                  <a:close/>
                </a:path>
              </a:pathLst>
            </a:custGeom>
            <a:solidFill>
              <a:srgbClr val="F2B42D"/>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7269250" y="781450"/>
              <a:ext cx="963006" cy="963201"/>
            </a:xfrm>
            <a:custGeom>
              <a:avLst/>
              <a:gdLst/>
              <a:ahLst/>
              <a:cxnLst/>
              <a:rect l="l" t="t" r="r" b="b"/>
              <a:pathLst>
                <a:path w="19818" h="19822" extrusionOk="0">
                  <a:moveTo>
                    <a:pt x="17822" y="1888"/>
                  </a:moveTo>
                  <a:cubicBezTo>
                    <a:pt x="17882" y="1888"/>
                    <a:pt x="17935" y="1936"/>
                    <a:pt x="17935" y="1996"/>
                  </a:cubicBezTo>
                  <a:lnTo>
                    <a:pt x="17935" y="17820"/>
                  </a:lnTo>
                  <a:cubicBezTo>
                    <a:pt x="17935" y="17881"/>
                    <a:pt x="17882" y="17933"/>
                    <a:pt x="17821" y="17933"/>
                  </a:cubicBezTo>
                  <a:lnTo>
                    <a:pt x="1998" y="17933"/>
                  </a:lnTo>
                  <a:cubicBezTo>
                    <a:pt x="1937" y="17933"/>
                    <a:pt x="1885" y="17880"/>
                    <a:pt x="1885" y="17820"/>
                  </a:cubicBezTo>
                  <a:lnTo>
                    <a:pt x="1885" y="1996"/>
                  </a:lnTo>
                  <a:cubicBezTo>
                    <a:pt x="1885" y="1935"/>
                    <a:pt x="1937" y="1888"/>
                    <a:pt x="1998" y="1888"/>
                  </a:cubicBezTo>
                  <a:close/>
                  <a:moveTo>
                    <a:pt x="1859" y="0"/>
                  </a:moveTo>
                  <a:cubicBezTo>
                    <a:pt x="830" y="0"/>
                    <a:pt x="1" y="833"/>
                    <a:pt x="1" y="1858"/>
                  </a:cubicBezTo>
                  <a:lnTo>
                    <a:pt x="1" y="17963"/>
                  </a:lnTo>
                  <a:cubicBezTo>
                    <a:pt x="1" y="18988"/>
                    <a:pt x="830" y="19822"/>
                    <a:pt x="1859" y="19822"/>
                  </a:cubicBezTo>
                  <a:lnTo>
                    <a:pt x="17965" y="19822"/>
                  </a:lnTo>
                  <a:cubicBezTo>
                    <a:pt x="18990" y="19822"/>
                    <a:pt x="19818" y="18988"/>
                    <a:pt x="19818" y="17963"/>
                  </a:cubicBezTo>
                  <a:lnTo>
                    <a:pt x="19818" y="1858"/>
                  </a:lnTo>
                  <a:cubicBezTo>
                    <a:pt x="19818" y="833"/>
                    <a:pt x="18990" y="0"/>
                    <a:pt x="17965" y="0"/>
                  </a:cubicBezTo>
                  <a:close/>
                </a:path>
              </a:pathLst>
            </a:custGeom>
            <a:solidFill>
              <a:srgbClr val="FFD348"/>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7360797" y="873144"/>
              <a:ext cx="779958" cy="779764"/>
            </a:xfrm>
            <a:custGeom>
              <a:avLst/>
              <a:gdLst/>
              <a:ahLst/>
              <a:cxnLst/>
              <a:rect l="l" t="t" r="r" b="b"/>
              <a:pathLst>
                <a:path w="16051" h="16047" extrusionOk="0">
                  <a:moveTo>
                    <a:pt x="114" y="1"/>
                  </a:moveTo>
                  <a:cubicBezTo>
                    <a:pt x="53" y="1"/>
                    <a:pt x="1" y="49"/>
                    <a:pt x="1" y="109"/>
                  </a:cubicBezTo>
                  <a:lnTo>
                    <a:pt x="1" y="15933"/>
                  </a:lnTo>
                  <a:cubicBezTo>
                    <a:pt x="1" y="15993"/>
                    <a:pt x="53" y="16046"/>
                    <a:pt x="114" y="16046"/>
                  </a:cubicBezTo>
                  <a:lnTo>
                    <a:pt x="15938" y="16046"/>
                  </a:lnTo>
                  <a:cubicBezTo>
                    <a:pt x="15998" y="16046"/>
                    <a:pt x="16051" y="15993"/>
                    <a:pt x="16051" y="15933"/>
                  </a:cubicBezTo>
                  <a:lnTo>
                    <a:pt x="16051" y="109"/>
                  </a:lnTo>
                  <a:cubicBezTo>
                    <a:pt x="16051" y="49"/>
                    <a:pt x="15998" y="1"/>
                    <a:pt x="15937" y="1"/>
                  </a:cubicBezTo>
                  <a:close/>
                </a:path>
              </a:pathLst>
            </a:custGeom>
            <a:solidFill>
              <a:schemeClr val="dk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8142158" y="781450"/>
              <a:ext cx="90090" cy="963201"/>
            </a:xfrm>
            <a:custGeom>
              <a:avLst/>
              <a:gdLst/>
              <a:ahLst/>
              <a:cxnLst/>
              <a:rect l="l" t="t" r="r" b="b"/>
              <a:pathLst>
                <a:path w="1854" h="19822" fill="none" extrusionOk="0">
                  <a:moveTo>
                    <a:pt x="1" y="0"/>
                  </a:moveTo>
                  <a:cubicBezTo>
                    <a:pt x="1026" y="0"/>
                    <a:pt x="1854" y="833"/>
                    <a:pt x="1854" y="1858"/>
                  </a:cubicBezTo>
                  <a:lnTo>
                    <a:pt x="1854" y="17963"/>
                  </a:lnTo>
                  <a:cubicBezTo>
                    <a:pt x="1854" y="18988"/>
                    <a:pt x="1026" y="19822"/>
                    <a:pt x="1" y="19822"/>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7269250" y="781450"/>
              <a:ext cx="843760" cy="963201"/>
            </a:xfrm>
            <a:custGeom>
              <a:avLst/>
              <a:gdLst/>
              <a:ahLst/>
              <a:cxnLst/>
              <a:rect l="l" t="t" r="r" b="b"/>
              <a:pathLst>
                <a:path w="17364" h="19822" fill="none" extrusionOk="0">
                  <a:moveTo>
                    <a:pt x="17364" y="19822"/>
                  </a:moveTo>
                  <a:lnTo>
                    <a:pt x="1859" y="19822"/>
                  </a:lnTo>
                  <a:cubicBezTo>
                    <a:pt x="830" y="19822"/>
                    <a:pt x="1" y="18988"/>
                    <a:pt x="1" y="17964"/>
                  </a:cubicBezTo>
                  <a:lnTo>
                    <a:pt x="1" y="1858"/>
                  </a:lnTo>
                  <a:cubicBezTo>
                    <a:pt x="1" y="833"/>
                    <a:pt x="830" y="0"/>
                    <a:pt x="1859" y="0"/>
                  </a:cubicBezTo>
                  <a:lnTo>
                    <a:pt x="17364"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7360797" y="873144"/>
              <a:ext cx="779958" cy="779764"/>
            </a:xfrm>
            <a:custGeom>
              <a:avLst/>
              <a:gdLst/>
              <a:ahLst/>
              <a:cxnLst/>
              <a:rect l="l" t="t" r="r" b="b"/>
              <a:pathLst>
                <a:path w="16051" h="16047" fill="none" extrusionOk="0">
                  <a:moveTo>
                    <a:pt x="1" y="15933"/>
                  </a:moveTo>
                  <a:lnTo>
                    <a:pt x="1" y="109"/>
                  </a:lnTo>
                  <a:cubicBezTo>
                    <a:pt x="1" y="49"/>
                    <a:pt x="53" y="1"/>
                    <a:pt x="114" y="1"/>
                  </a:cubicBezTo>
                  <a:lnTo>
                    <a:pt x="15937" y="1"/>
                  </a:lnTo>
                  <a:cubicBezTo>
                    <a:pt x="15998" y="1"/>
                    <a:pt x="16051" y="48"/>
                    <a:pt x="16051" y="109"/>
                  </a:cubicBezTo>
                  <a:lnTo>
                    <a:pt x="16051" y="15933"/>
                  </a:lnTo>
                  <a:cubicBezTo>
                    <a:pt x="16051" y="15993"/>
                    <a:pt x="15998" y="16046"/>
                    <a:pt x="15937" y="16046"/>
                  </a:cubicBezTo>
                  <a:lnTo>
                    <a:pt x="114" y="16046"/>
                  </a:lnTo>
                  <a:cubicBezTo>
                    <a:pt x="53" y="16046"/>
                    <a:pt x="1" y="15994"/>
                    <a:pt x="1" y="15933"/>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8112954" y="781450"/>
              <a:ext cx="315948" cy="963201"/>
            </a:xfrm>
            <a:custGeom>
              <a:avLst/>
              <a:gdLst/>
              <a:ahLst/>
              <a:cxnLst/>
              <a:rect l="l" t="t" r="r" b="b"/>
              <a:pathLst>
                <a:path w="6502" h="19822" fill="none" extrusionOk="0">
                  <a:moveTo>
                    <a:pt x="1" y="0"/>
                  </a:moveTo>
                  <a:lnTo>
                    <a:pt x="602" y="0"/>
                  </a:lnTo>
                  <a:lnTo>
                    <a:pt x="2455" y="0"/>
                  </a:lnTo>
                  <a:lnTo>
                    <a:pt x="4286" y="0"/>
                  </a:lnTo>
                  <a:cubicBezTo>
                    <a:pt x="5507" y="0"/>
                    <a:pt x="6502" y="994"/>
                    <a:pt x="6502" y="2215"/>
                  </a:cubicBezTo>
                  <a:lnTo>
                    <a:pt x="6502" y="17602"/>
                  </a:lnTo>
                  <a:cubicBezTo>
                    <a:pt x="6502" y="18828"/>
                    <a:pt x="5507" y="19822"/>
                    <a:pt x="4286" y="19822"/>
                  </a:cubicBezTo>
                  <a:lnTo>
                    <a:pt x="2455" y="19822"/>
                  </a:lnTo>
                  <a:lnTo>
                    <a:pt x="602" y="19822"/>
                  </a:lnTo>
                  <a:lnTo>
                    <a:pt x="1" y="19822"/>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7595789" y="1017804"/>
              <a:ext cx="303412" cy="486751"/>
            </a:xfrm>
            <a:custGeom>
              <a:avLst/>
              <a:gdLst/>
              <a:ahLst/>
              <a:cxnLst/>
              <a:rect l="l" t="t" r="r" b="b"/>
              <a:pathLst>
                <a:path w="6244" h="10017" extrusionOk="0">
                  <a:moveTo>
                    <a:pt x="3110" y="0"/>
                  </a:moveTo>
                  <a:cubicBezTo>
                    <a:pt x="2581" y="0"/>
                    <a:pt x="2087" y="120"/>
                    <a:pt x="1625" y="359"/>
                  </a:cubicBezTo>
                  <a:cubicBezTo>
                    <a:pt x="1165" y="597"/>
                    <a:pt x="790" y="919"/>
                    <a:pt x="500" y="1324"/>
                  </a:cubicBezTo>
                  <a:cubicBezTo>
                    <a:pt x="210" y="1730"/>
                    <a:pt x="44" y="2175"/>
                    <a:pt x="0" y="2661"/>
                  </a:cubicBezTo>
                  <a:lnTo>
                    <a:pt x="1575" y="3301"/>
                  </a:lnTo>
                  <a:cubicBezTo>
                    <a:pt x="1634" y="3011"/>
                    <a:pt x="1753" y="2766"/>
                    <a:pt x="1932" y="2565"/>
                  </a:cubicBezTo>
                  <a:cubicBezTo>
                    <a:pt x="2112" y="2365"/>
                    <a:pt x="2367" y="2264"/>
                    <a:pt x="2700" y="2264"/>
                  </a:cubicBezTo>
                  <a:cubicBezTo>
                    <a:pt x="3041" y="2264"/>
                    <a:pt x="3303" y="2361"/>
                    <a:pt x="3487" y="2553"/>
                  </a:cubicBezTo>
                  <a:cubicBezTo>
                    <a:pt x="3670" y="2744"/>
                    <a:pt x="3761" y="2981"/>
                    <a:pt x="3761" y="3262"/>
                  </a:cubicBezTo>
                  <a:cubicBezTo>
                    <a:pt x="3761" y="3561"/>
                    <a:pt x="3636" y="3801"/>
                    <a:pt x="3384" y="3985"/>
                  </a:cubicBezTo>
                  <a:cubicBezTo>
                    <a:pt x="3132" y="4168"/>
                    <a:pt x="2832" y="4259"/>
                    <a:pt x="2483" y="4259"/>
                  </a:cubicBezTo>
                  <a:cubicBezTo>
                    <a:pt x="2329" y="4259"/>
                    <a:pt x="2150" y="4241"/>
                    <a:pt x="1945" y="4202"/>
                  </a:cubicBezTo>
                  <a:cubicBezTo>
                    <a:pt x="1741" y="4164"/>
                    <a:pt x="1608" y="4128"/>
                    <a:pt x="1549" y="4094"/>
                  </a:cubicBezTo>
                  <a:lnTo>
                    <a:pt x="1549" y="6626"/>
                  </a:lnTo>
                  <a:lnTo>
                    <a:pt x="3621" y="6792"/>
                  </a:lnTo>
                  <a:lnTo>
                    <a:pt x="3596" y="6115"/>
                  </a:lnTo>
                  <a:lnTo>
                    <a:pt x="3596" y="6115"/>
                  </a:lnTo>
                  <a:cubicBezTo>
                    <a:pt x="3608" y="6116"/>
                    <a:pt x="3621" y="6116"/>
                    <a:pt x="3633" y="6116"/>
                  </a:cubicBezTo>
                  <a:cubicBezTo>
                    <a:pt x="3940" y="6116"/>
                    <a:pt x="4294" y="6019"/>
                    <a:pt x="4695" y="5827"/>
                  </a:cubicBezTo>
                  <a:cubicBezTo>
                    <a:pt x="5114" y="5627"/>
                    <a:pt x="5477" y="5313"/>
                    <a:pt x="5783" y="4887"/>
                  </a:cubicBezTo>
                  <a:cubicBezTo>
                    <a:pt x="6090" y="4460"/>
                    <a:pt x="6243" y="3940"/>
                    <a:pt x="6243" y="3327"/>
                  </a:cubicBezTo>
                  <a:cubicBezTo>
                    <a:pt x="6243" y="2764"/>
                    <a:pt x="6111" y="2226"/>
                    <a:pt x="5846" y="1714"/>
                  </a:cubicBezTo>
                  <a:cubicBezTo>
                    <a:pt x="5582" y="1203"/>
                    <a:pt x="5211" y="790"/>
                    <a:pt x="4734" y="474"/>
                  </a:cubicBezTo>
                  <a:cubicBezTo>
                    <a:pt x="4256" y="159"/>
                    <a:pt x="3715" y="0"/>
                    <a:pt x="3110" y="0"/>
                  </a:cubicBezTo>
                  <a:close/>
                  <a:moveTo>
                    <a:pt x="2623" y="7253"/>
                  </a:moveTo>
                  <a:cubicBezTo>
                    <a:pt x="2257" y="7253"/>
                    <a:pt x="1934" y="7385"/>
                    <a:pt x="1657" y="7650"/>
                  </a:cubicBezTo>
                  <a:cubicBezTo>
                    <a:pt x="1380" y="7915"/>
                    <a:pt x="1241" y="8238"/>
                    <a:pt x="1241" y="8622"/>
                  </a:cubicBezTo>
                  <a:cubicBezTo>
                    <a:pt x="1241" y="8998"/>
                    <a:pt x="1369" y="9324"/>
                    <a:pt x="1625" y="9601"/>
                  </a:cubicBezTo>
                  <a:cubicBezTo>
                    <a:pt x="1881" y="9877"/>
                    <a:pt x="2196" y="10016"/>
                    <a:pt x="2572" y="10016"/>
                  </a:cubicBezTo>
                  <a:cubicBezTo>
                    <a:pt x="2947" y="10016"/>
                    <a:pt x="3257" y="9875"/>
                    <a:pt x="3499" y="9594"/>
                  </a:cubicBezTo>
                  <a:cubicBezTo>
                    <a:pt x="3743" y="9313"/>
                    <a:pt x="3864" y="8972"/>
                    <a:pt x="3864" y="8571"/>
                  </a:cubicBezTo>
                  <a:cubicBezTo>
                    <a:pt x="3864" y="8171"/>
                    <a:pt x="3743" y="7850"/>
                    <a:pt x="3499" y="7611"/>
                  </a:cubicBezTo>
                  <a:cubicBezTo>
                    <a:pt x="3256" y="7373"/>
                    <a:pt x="2963" y="7253"/>
                    <a:pt x="2623" y="7253"/>
                  </a:cubicBezTo>
                  <a:close/>
                </a:path>
              </a:pathLst>
            </a:custGeom>
            <a:solidFill>
              <a:schemeClr val="l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48"/>
          <p:cNvGrpSpPr/>
          <p:nvPr/>
        </p:nvGrpSpPr>
        <p:grpSpPr>
          <a:xfrm>
            <a:off x="673328" y="2611081"/>
            <a:ext cx="1055052" cy="876320"/>
            <a:chOff x="715100" y="2724250"/>
            <a:chExt cx="1159653" cy="963201"/>
          </a:xfrm>
        </p:grpSpPr>
        <p:sp>
          <p:nvSpPr>
            <p:cNvPr id="1520" name="Google Shape;1520;p48"/>
            <p:cNvSpPr/>
            <p:nvPr/>
          </p:nvSpPr>
          <p:spPr>
            <a:xfrm flipH="1">
              <a:off x="715100" y="2724250"/>
              <a:ext cx="286744" cy="963201"/>
            </a:xfrm>
            <a:custGeom>
              <a:avLst/>
              <a:gdLst/>
              <a:ahLst/>
              <a:cxnLst/>
              <a:rect l="l" t="t" r="r" b="b"/>
              <a:pathLst>
                <a:path w="5901" h="19822" extrusionOk="0">
                  <a:moveTo>
                    <a:pt x="1" y="0"/>
                  </a:moveTo>
                  <a:cubicBezTo>
                    <a:pt x="1026" y="0"/>
                    <a:pt x="1855" y="833"/>
                    <a:pt x="1855" y="1858"/>
                  </a:cubicBezTo>
                  <a:lnTo>
                    <a:pt x="1855" y="17964"/>
                  </a:lnTo>
                  <a:cubicBezTo>
                    <a:pt x="1855" y="18988"/>
                    <a:pt x="1026" y="19822"/>
                    <a:pt x="1" y="19822"/>
                  </a:cubicBezTo>
                  <a:lnTo>
                    <a:pt x="3686" y="19822"/>
                  </a:lnTo>
                  <a:cubicBezTo>
                    <a:pt x="4907" y="19822"/>
                    <a:pt x="5901" y="18828"/>
                    <a:pt x="5901" y="17602"/>
                  </a:cubicBezTo>
                  <a:lnTo>
                    <a:pt x="5901" y="2215"/>
                  </a:lnTo>
                  <a:cubicBezTo>
                    <a:pt x="5901" y="994"/>
                    <a:pt x="4907" y="0"/>
                    <a:pt x="3686" y="0"/>
                  </a:cubicBezTo>
                  <a:close/>
                </a:path>
              </a:pathLst>
            </a:custGeom>
            <a:solidFill>
              <a:srgbClr val="F2B42D"/>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flipH="1">
              <a:off x="911747" y="2724250"/>
              <a:ext cx="963006" cy="963201"/>
            </a:xfrm>
            <a:custGeom>
              <a:avLst/>
              <a:gdLst/>
              <a:ahLst/>
              <a:cxnLst/>
              <a:rect l="l" t="t" r="r" b="b"/>
              <a:pathLst>
                <a:path w="19818" h="19822" extrusionOk="0">
                  <a:moveTo>
                    <a:pt x="17822" y="1888"/>
                  </a:moveTo>
                  <a:cubicBezTo>
                    <a:pt x="17882" y="1888"/>
                    <a:pt x="17935" y="1936"/>
                    <a:pt x="17935" y="1996"/>
                  </a:cubicBezTo>
                  <a:lnTo>
                    <a:pt x="17935" y="17820"/>
                  </a:lnTo>
                  <a:cubicBezTo>
                    <a:pt x="17935" y="17881"/>
                    <a:pt x="17882" y="17933"/>
                    <a:pt x="17821" y="17933"/>
                  </a:cubicBezTo>
                  <a:lnTo>
                    <a:pt x="1998" y="17933"/>
                  </a:lnTo>
                  <a:cubicBezTo>
                    <a:pt x="1937" y="17933"/>
                    <a:pt x="1885" y="17880"/>
                    <a:pt x="1885" y="17820"/>
                  </a:cubicBezTo>
                  <a:lnTo>
                    <a:pt x="1885" y="1996"/>
                  </a:lnTo>
                  <a:cubicBezTo>
                    <a:pt x="1885" y="1935"/>
                    <a:pt x="1937" y="1888"/>
                    <a:pt x="1998" y="1888"/>
                  </a:cubicBezTo>
                  <a:close/>
                  <a:moveTo>
                    <a:pt x="1859" y="0"/>
                  </a:moveTo>
                  <a:cubicBezTo>
                    <a:pt x="830" y="0"/>
                    <a:pt x="1" y="833"/>
                    <a:pt x="1" y="1858"/>
                  </a:cubicBezTo>
                  <a:lnTo>
                    <a:pt x="1" y="17963"/>
                  </a:lnTo>
                  <a:cubicBezTo>
                    <a:pt x="1" y="18988"/>
                    <a:pt x="830" y="19822"/>
                    <a:pt x="1859" y="19822"/>
                  </a:cubicBezTo>
                  <a:lnTo>
                    <a:pt x="17965" y="19822"/>
                  </a:lnTo>
                  <a:cubicBezTo>
                    <a:pt x="18990" y="19822"/>
                    <a:pt x="19818" y="18988"/>
                    <a:pt x="19818" y="17963"/>
                  </a:cubicBezTo>
                  <a:lnTo>
                    <a:pt x="19818" y="1858"/>
                  </a:lnTo>
                  <a:cubicBezTo>
                    <a:pt x="19818" y="833"/>
                    <a:pt x="18990" y="0"/>
                    <a:pt x="17965" y="0"/>
                  </a:cubicBezTo>
                  <a:close/>
                </a:path>
              </a:pathLst>
            </a:custGeom>
            <a:solidFill>
              <a:srgbClr val="FFD348"/>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flipH="1">
              <a:off x="1003247" y="2815944"/>
              <a:ext cx="779958" cy="779764"/>
            </a:xfrm>
            <a:custGeom>
              <a:avLst/>
              <a:gdLst/>
              <a:ahLst/>
              <a:cxnLst/>
              <a:rect l="l" t="t" r="r" b="b"/>
              <a:pathLst>
                <a:path w="16051" h="16047" extrusionOk="0">
                  <a:moveTo>
                    <a:pt x="114" y="1"/>
                  </a:moveTo>
                  <a:cubicBezTo>
                    <a:pt x="53" y="1"/>
                    <a:pt x="1" y="49"/>
                    <a:pt x="1" y="109"/>
                  </a:cubicBezTo>
                  <a:lnTo>
                    <a:pt x="1" y="15933"/>
                  </a:lnTo>
                  <a:cubicBezTo>
                    <a:pt x="1" y="15993"/>
                    <a:pt x="53" y="16046"/>
                    <a:pt x="114" y="16046"/>
                  </a:cubicBezTo>
                  <a:lnTo>
                    <a:pt x="15938" y="16046"/>
                  </a:lnTo>
                  <a:cubicBezTo>
                    <a:pt x="15998" y="16046"/>
                    <a:pt x="16051" y="15993"/>
                    <a:pt x="16051" y="15933"/>
                  </a:cubicBezTo>
                  <a:lnTo>
                    <a:pt x="16051" y="109"/>
                  </a:lnTo>
                  <a:cubicBezTo>
                    <a:pt x="16051" y="49"/>
                    <a:pt x="15998" y="1"/>
                    <a:pt x="15937" y="1"/>
                  </a:cubicBezTo>
                  <a:close/>
                </a:path>
              </a:pathLst>
            </a:custGeom>
            <a:solidFill>
              <a:schemeClr val="dk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flipH="1">
              <a:off x="911754" y="2724250"/>
              <a:ext cx="90090" cy="963201"/>
            </a:xfrm>
            <a:custGeom>
              <a:avLst/>
              <a:gdLst/>
              <a:ahLst/>
              <a:cxnLst/>
              <a:rect l="l" t="t" r="r" b="b"/>
              <a:pathLst>
                <a:path w="1854" h="19822" fill="none" extrusionOk="0">
                  <a:moveTo>
                    <a:pt x="1" y="0"/>
                  </a:moveTo>
                  <a:cubicBezTo>
                    <a:pt x="1026" y="0"/>
                    <a:pt x="1854" y="833"/>
                    <a:pt x="1854" y="1858"/>
                  </a:cubicBezTo>
                  <a:lnTo>
                    <a:pt x="1854" y="17963"/>
                  </a:lnTo>
                  <a:cubicBezTo>
                    <a:pt x="1854" y="18988"/>
                    <a:pt x="1026" y="19822"/>
                    <a:pt x="1" y="19822"/>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flipH="1">
              <a:off x="1030993" y="2724250"/>
              <a:ext cx="843760" cy="963201"/>
            </a:xfrm>
            <a:custGeom>
              <a:avLst/>
              <a:gdLst/>
              <a:ahLst/>
              <a:cxnLst/>
              <a:rect l="l" t="t" r="r" b="b"/>
              <a:pathLst>
                <a:path w="17364" h="19822" fill="none" extrusionOk="0">
                  <a:moveTo>
                    <a:pt x="17364" y="19822"/>
                  </a:moveTo>
                  <a:lnTo>
                    <a:pt x="1859" y="19822"/>
                  </a:lnTo>
                  <a:cubicBezTo>
                    <a:pt x="830" y="19822"/>
                    <a:pt x="1" y="18988"/>
                    <a:pt x="1" y="17964"/>
                  </a:cubicBezTo>
                  <a:lnTo>
                    <a:pt x="1" y="1858"/>
                  </a:lnTo>
                  <a:cubicBezTo>
                    <a:pt x="1" y="833"/>
                    <a:pt x="830" y="0"/>
                    <a:pt x="1859" y="0"/>
                  </a:cubicBezTo>
                  <a:lnTo>
                    <a:pt x="17364"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flipH="1">
              <a:off x="1003247" y="2815944"/>
              <a:ext cx="779958" cy="779764"/>
            </a:xfrm>
            <a:custGeom>
              <a:avLst/>
              <a:gdLst/>
              <a:ahLst/>
              <a:cxnLst/>
              <a:rect l="l" t="t" r="r" b="b"/>
              <a:pathLst>
                <a:path w="16051" h="16047" fill="none" extrusionOk="0">
                  <a:moveTo>
                    <a:pt x="1" y="15933"/>
                  </a:moveTo>
                  <a:lnTo>
                    <a:pt x="1" y="109"/>
                  </a:lnTo>
                  <a:cubicBezTo>
                    <a:pt x="1" y="49"/>
                    <a:pt x="53" y="1"/>
                    <a:pt x="114" y="1"/>
                  </a:cubicBezTo>
                  <a:lnTo>
                    <a:pt x="15937" y="1"/>
                  </a:lnTo>
                  <a:cubicBezTo>
                    <a:pt x="15998" y="1"/>
                    <a:pt x="16051" y="48"/>
                    <a:pt x="16051" y="109"/>
                  </a:cubicBezTo>
                  <a:lnTo>
                    <a:pt x="16051" y="15933"/>
                  </a:lnTo>
                  <a:cubicBezTo>
                    <a:pt x="16051" y="15993"/>
                    <a:pt x="15998" y="16046"/>
                    <a:pt x="15937" y="16046"/>
                  </a:cubicBezTo>
                  <a:lnTo>
                    <a:pt x="114" y="16046"/>
                  </a:lnTo>
                  <a:cubicBezTo>
                    <a:pt x="53" y="16046"/>
                    <a:pt x="1" y="15994"/>
                    <a:pt x="1" y="15933"/>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flipH="1">
              <a:off x="715100" y="2724250"/>
              <a:ext cx="315948" cy="963201"/>
            </a:xfrm>
            <a:custGeom>
              <a:avLst/>
              <a:gdLst/>
              <a:ahLst/>
              <a:cxnLst/>
              <a:rect l="l" t="t" r="r" b="b"/>
              <a:pathLst>
                <a:path w="6502" h="19822" fill="none" extrusionOk="0">
                  <a:moveTo>
                    <a:pt x="1" y="0"/>
                  </a:moveTo>
                  <a:lnTo>
                    <a:pt x="602" y="0"/>
                  </a:lnTo>
                  <a:lnTo>
                    <a:pt x="2455" y="0"/>
                  </a:lnTo>
                  <a:lnTo>
                    <a:pt x="4286" y="0"/>
                  </a:lnTo>
                  <a:cubicBezTo>
                    <a:pt x="5507" y="0"/>
                    <a:pt x="6502" y="994"/>
                    <a:pt x="6502" y="2215"/>
                  </a:cubicBezTo>
                  <a:lnTo>
                    <a:pt x="6502" y="17602"/>
                  </a:lnTo>
                  <a:cubicBezTo>
                    <a:pt x="6502" y="18828"/>
                    <a:pt x="5507" y="19822"/>
                    <a:pt x="4286" y="19822"/>
                  </a:cubicBezTo>
                  <a:lnTo>
                    <a:pt x="2455" y="19822"/>
                  </a:lnTo>
                  <a:lnTo>
                    <a:pt x="602" y="19822"/>
                  </a:lnTo>
                  <a:lnTo>
                    <a:pt x="1" y="19822"/>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1244802" y="2960604"/>
              <a:ext cx="303412" cy="486751"/>
            </a:xfrm>
            <a:custGeom>
              <a:avLst/>
              <a:gdLst/>
              <a:ahLst/>
              <a:cxnLst/>
              <a:rect l="l" t="t" r="r" b="b"/>
              <a:pathLst>
                <a:path w="6244" h="10017" extrusionOk="0">
                  <a:moveTo>
                    <a:pt x="3110" y="0"/>
                  </a:moveTo>
                  <a:cubicBezTo>
                    <a:pt x="2581" y="0"/>
                    <a:pt x="2087" y="120"/>
                    <a:pt x="1625" y="359"/>
                  </a:cubicBezTo>
                  <a:cubicBezTo>
                    <a:pt x="1165" y="597"/>
                    <a:pt x="790" y="919"/>
                    <a:pt x="500" y="1324"/>
                  </a:cubicBezTo>
                  <a:cubicBezTo>
                    <a:pt x="210" y="1730"/>
                    <a:pt x="44" y="2175"/>
                    <a:pt x="0" y="2661"/>
                  </a:cubicBezTo>
                  <a:lnTo>
                    <a:pt x="1575" y="3301"/>
                  </a:lnTo>
                  <a:cubicBezTo>
                    <a:pt x="1634" y="3011"/>
                    <a:pt x="1753" y="2766"/>
                    <a:pt x="1932" y="2565"/>
                  </a:cubicBezTo>
                  <a:cubicBezTo>
                    <a:pt x="2112" y="2365"/>
                    <a:pt x="2367" y="2264"/>
                    <a:pt x="2700" y="2264"/>
                  </a:cubicBezTo>
                  <a:cubicBezTo>
                    <a:pt x="3041" y="2264"/>
                    <a:pt x="3303" y="2361"/>
                    <a:pt x="3487" y="2553"/>
                  </a:cubicBezTo>
                  <a:cubicBezTo>
                    <a:pt x="3670" y="2744"/>
                    <a:pt x="3761" y="2981"/>
                    <a:pt x="3761" y="3262"/>
                  </a:cubicBezTo>
                  <a:cubicBezTo>
                    <a:pt x="3761" y="3561"/>
                    <a:pt x="3636" y="3801"/>
                    <a:pt x="3384" y="3985"/>
                  </a:cubicBezTo>
                  <a:cubicBezTo>
                    <a:pt x="3132" y="4168"/>
                    <a:pt x="2832" y="4259"/>
                    <a:pt x="2483" y="4259"/>
                  </a:cubicBezTo>
                  <a:cubicBezTo>
                    <a:pt x="2329" y="4259"/>
                    <a:pt x="2150" y="4241"/>
                    <a:pt x="1945" y="4202"/>
                  </a:cubicBezTo>
                  <a:cubicBezTo>
                    <a:pt x="1741" y="4164"/>
                    <a:pt x="1608" y="4128"/>
                    <a:pt x="1549" y="4094"/>
                  </a:cubicBezTo>
                  <a:lnTo>
                    <a:pt x="1549" y="6626"/>
                  </a:lnTo>
                  <a:lnTo>
                    <a:pt x="3621" y="6792"/>
                  </a:lnTo>
                  <a:lnTo>
                    <a:pt x="3596" y="6115"/>
                  </a:lnTo>
                  <a:lnTo>
                    <a:pt x="3596" y="6115"/>
                  </a:lnTo>
                  <a:cubicBezTo>
                    <a:pt x="3608" y="6116"/>
                    <a:pt x="3621" y="6116"/>
                    <a:pt x="3633" y="6116"/>
                  </a:cubicBezTo>
                  <a:cubicBezTo>
                    <a:pt x="3940" y="6116"/>
                    <a:pt x="4294" y="6019"/>
                    <a:pt x="4695" y="5827"/>
                  </a:cubicBezTo>
                  <a:cubicBezTo>
                    <a:pt x="5114" y="5627"/>
                    <a:pt x="5477" y="5313"/>
                    <a:pt x="5783" y="4887"/>
                  </a:cubicBezTo>
                  <a:cubicBezTo>
                    <a:pt x="6090" y="4460"/>
                    <a:pt x="6243" y="3940"/>
                    <a:pt x="6243" y="3327"/>
                  </a:cubicBezTo>
                  <a:cubicBezTo>
                    <a:pt x="6243" y="2764"/>
                    <a:pt x="6111" y="2226"/>
                    <a:pt x="5846" y="1714"/>
                  </a:cubicBezTo>
                  <a:cubicBezTo>
                    <a:pt x="5582" y="1203"/>
                    <a:pt x="5211" y="790"/>
                    <a:pt x="4734" y="474"/>
                  </a:cubicBezTo>
                  <a:cubicBezTo>
                    <a:pt x="4256" y="159"/>
                    <a:pt x="3715" y="0"/>
                    <a:pt x="3110" y="0"/>
                  </a:cubicBezTo>
                  <a:close/>
                  <a:moveTo>
                    <a:pt x="2623" y="7253"/>
                  </a:moveTo>
                  <a:cubicBezTo>
                    <a:pt x="2257" y="7253"/>
                    <a:pt x="1934" y="7385"/>
                    <a:pt x="1657" y="7650"/>
                  </a:cubicBezTo>
                  <a:cubicBezTo>
                    <a:pt x="1380" y="7915"/>
                    <a:pt x="1241" y="8238"/>
                    <a:pt x="1241" y="8622"/>
                  </a:cubicBezTo>
                  <a:cubicBezTo>
                    <a:pt x="1241" y="8998"/>
                    <a:pt x="1369" y="9324"/>
                    <a:pt x="1625" y="9601"/>
                  </a:cubicBezTo>
                  <a:cubicBezTo>
                    <a:pt x="1881" y="9877"/>
                    <a:pt x="2196" y="10016"/>
                    <a:pt x="2572" y="10016"/>
                  </a:cubicBezTo>
                  <a:cubicBezTo>
                    <a:pt x="2947" y="10016"/>
                    <a:pt x="3257" y="9875"/>
                    <a:pt x="3499" y="9594"/>
                  </a:cubicBezTo>
                  <a:cubicBezTo>
                    <a:pt x="3743" y="9313"/>
                    <a:pt x="3864" y="8972"/>
                    <a:pt x="3864" y="8571"/>
                  </a:cubicBezTo>
                  <a:cubicBezTo>
                    <a:pt x="3864" y="8171"/>
                    <a:pt x="3743" y="7850"/>
                    <a:pt x="3499" y="7611"/>
                  </a:cubicBezTo>
                  <a:cubicBezTo>
                    <a:pt x="3256" y="7373"/>
                    <a:pt x="2963" y="7253"/>
                    <a:pt x="2623" y="7253"/>
                  </a:cubicBezTo>
                  <a:close/>
                </a:path>
              </a:pathLst>
            </a:custGeom>
            <a:solidFill>
              <a:schemeClr val="l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8"/>
          <p:cNvGrpSpPr/>
          <p:nvPr/>
        </p:nvGrpSpPr>
        <p:grpSpPr>
          <a:xfrm>
            <a:off x="994625" y="1417050"/>
            <a:ext cx="501475" cy="551775"/>
            <a:chOff x="863350" y="832275"/>
            <a:chExt cx="501475" cy="551775"/>
          </a:xfrm>
        </p:grpSpPr>
        <p:sp>
          <p:nvSpPr>
            <p:cNvPr id="1529" name="Google Shape;1529;p48"/>
            <p:cNvSpPr/>
            <p:nvPr/>
          </p:nvSpPr>
          <p:spPr>
            <a:xfrm>
              <a:off x="1221100" y="875275"/>
              <a:ext cx="143725" cy="159750"/>
            </a:xfrm>
            <a:custGeom>
              <a:avLst/>
              <a:gdLst/>
              <a:ahLst/>
              <a:cxnLst/>
              <a:rect l="l" t="t" r="r" b="b"/>
              <a:pathLst>
                <a:path w="5749" h="6390" extrusionOk="0">
                  <a:moveTo>
                    <a:pt x="2813" y="0"/>
                  </a:moveTo>
                  <a:lnTo>
                    <a:pt x="2803" y="16"/>
                  </a:lnTo>
                  <a:cubicBezTo>
                    <a:pt x="2752" y="26"/>
                    <a:pt x="2706" y="39"/>
                    <a:pt x="2656" y="49"/>
                  </a:cubicBezTo>
                  <a:cubicBezTo>
                    <a:pt x="2266" y="152"/>
                    <a:pt x="1911" y="320"/>
                    <a:pt x="1601" y="542"/>
                  </a:cubicBezTo>
                  <a:cubicBezTo>
                    <a:pt x="542" y="1291"/>
                    <a:pt x="1" y="2644"/>
                    <a:pt x="348" y="3974"/>
                  </a:cubicBezTo>
                  <a:cubicBezTo>
                    <a:pt x="723" y="5426"/>
                    <a:pt x="2030" y="6389"/>
                    <a:pt x="3465" y="6389"/>
                  </a:cubicBezTo>
                  <a:cubicBezTo>
                    <a:pt x="3731" y="6389"/>
                    <a:pt x="4001" y="6356"/>
                    <a:pt x="4270" y="6287"/>
                  </a:cubicBezTo>
                  <a:cubicBezTo>
                    <a:pt x="4818" y="6146"/>
                    <a:pt x="5296" y="5868"/>
                    <a:pt x="5681" y="5502"/>
                  </a:cubicBezTo>
                  <a:lnTo>
                    <a:pt x="5707" y="5507"/>
                  </a:lnTo>
                  <a:cubicBezTo>
                    <a:pt x="5748" y="4781"/>
                    <a:pt x="5631" y="3986"/>
                    <a:pt x="5272" y="3130"/>
                  </a:cubicBezTo>
                  <a:cubicBezTo>
                    <a:pt x="4696" y="1743"/>
                    <a:pt x="3847" y="723"/>
                    <a:pt x="2813" y="0"/>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8"/>
            <p:cNvSpPr/>
            <p:nvPr/>
          </p:nvSpPr>
          <p:spPr>
            <a:xfrm>
              <a:off x="1018350" y="894025"/>
              <a:ext cx="178200" cy="161050"/>
            </a:xfrm>
            <a:custGeom>
              <a:avLst/>
              <a:gdLst/>
              <a:ahLst/>
              <a:cxnLst/>
              <a:rect l="l" t="t" r="r" b="b"/>
              <a:pathLst>
                <a:path w="7128" h="6442" extrusionOk="0">
                  <a:moveTo>
                    <a:pt x="3568" y="0"/>
                  </a:moveTo>
                  <a:cubicBezTo>
                    <a:pt x="3301" y="0"/>
                    <a:pt x="3029" y="33"/>
                    <a:pt x="2759" y="103"/>
                  </a:cubicBezTo>
                  <a:cubicBezTo>
                    <a:pt x="1038" y="549"/>
                    <a:pt x="0" y="2306"/>
                    <a:pt x="446" y="4027"/>
                  </a:cubicBezTo>
                  <a:cubicBezTo>
                    <a:pt x="821" y="5478"/>
                    <a:pt x="2131" y="6441"/>
                    <a:pt x="3564" y="6441"/>
                  </a:cubicBezTo>
                  <a:cubicBezTo>
                    <a:pt x="3831" y="6441"/>
                    <a:pt x="4102" y="6408"/>
                    <a:pt x="4372" y="6338"/>
                  </a:cubicBezTo>
                  <a:cubicBezTo>
                    <a:pt x="6094" y="5892"/>
                    <a:pt x="7127" y="4139"/>
                    <a:pt x="6682" y="2418"/>
                  </a:cubicBezTo>
                  <a:cubicBezTo>
                    <a:pt x="6308" y="961"/>
                    <a:pt x="5000" y="0"/>
                    <a:pt x="3568" y="0"/>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8"/>
            <p:cNvSpPr/>
            <p:nvPr/>
          </p:nvSpPr>
          <p:spPr>
            <a:xfrm>
              <a:off x="863375" y="977500"/>
              <a:ext cx="132700" cy="161100"/>
            </a:xfrm>
            <a:custGeom>
              <a:avLst/>
              <a:gdLst/>
              <a:ahLst/>
              <a:cxnLst/>
              <a:rect l="l" t="t" r="r" b="b"/>
              <a:pathLst>
                <a:path w="5308" h="6444" extrusionOk="0">
                  <a:moveTo>
                    <a:pt x="1749" y="1"/>
                  </a:moveTo>
                  <a:cubicBezTo>
                    <a:pt x="1482" y="1"/>
                    <a:pt x="1210" y="34"/>
                    <a:pt x="940" y="104"/>
                  </a:cubicBezTo>
                  <a:cubicBezTo>
                    <a:pt x="889" y="115"/>
                    <a:pt x="843" y="127"/>
                    <a:pt x="797" y="145"/>
                  </a:cubicBezTo>
                  <a:cubicBezTo>
                    <a:pt x="246" y="1270"/>
                    <a:pt x="1" y="2572"/>
                    <a:pt x="167" y="4059"/>
                  </a:cubicBezTo>
                  <a:cubicBezTo>
                    <a:pt x="270" y="4977"/>
                    <a:pt x="548" y="5728"/>
                    <a:pt x="937" y="6341"/>
                  </a:cubicBezTo>
                  <a:cubicBezTo>
                    <a:pt x="1196" y="6409"/>
                    <a:pt x="1467" y="6444"/>
                    <a:pt x="1742" y="6444"/>
                  </a:cubicBezTo>
                  <a:cubicBezTo>
                    <a:pt x="2009" y="6444"/>
                    <a:pt x="2280" y="6411"/>
                    <a:pt x="2549" y="6341"/>
                  </a:cubicBezTo>
                  <a:cubicBezTo>
                    <a:pt x="4271" y="5896"/>
                    <a:pt x="5308" y="4139"/>
                    <a:pt x="4860" y="2414"/>
                  </a:cubicBezTo>
                  <a:cubicBezTo>
                    <a:pt x="4486" y="964"/>
                    <a:pt x="3180" y="1"/>
                    <a:pt x="1749" y="1"/>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a:off x="883275" y="839750"/>
              <a:ext cx="480500" cy="365350"/>
            </a:xfrm>
            <a:custGeom>
              <a:avLst/>
              <a:gdLst/>
              <a:ahLst/>
              <a:cxnLst/>
              <a:rect l="l" t="t" r="r" b="b"/>
              <a:pathLst>
                <a:path w="19220" h="14614" extrusionOk="0">
                  <a:moveTo>
                    <a:pt x="8971" y="2171"/>
                  </a:moveTo>
                  <a:cubicBezTo>
                    <a:pt x="10404" y="2171"/>
                    <a:pt x="11712" y="3132"/>
                    <a:pt x="12085" y="4589"/>
                  </a:cubicBezTo>
                  <a:cubicBezTo>
                    <a:pt x="12530" y="6310"/>
                    <a:pt x="11497" y="8063"/>
                    <a:pt x="9775" y="8509"/>
                  </a:cubicBezTo>
                  <a:cubicBezTo>
                    <a:pt x="9505" y="8579"/>
                    <a:pt x="9234" y="8612"/>
                    <a:pt x="8967" y="8612"/>
                  </a:cubicBezTo>
                  <a:cubicBezTo>
                    <a:pt x="7534" y="8612"/>
                    <a:pt x="6224" y="7649"/>
                    <a:pt x="5849" y="6198"/>
                  </a:cubicBezTo>
                  <a:cubicBezTo>
                    <a:pt x="5403" y="4477"/>
                    <a:pt x="6441" y="2720"/>
                    <a:pt x="8162" y="2274"/>
                  </a:cubicBezTo>
                  <a:cubicBezTo>
                    <a:pt x="8433" y="2204"/>
                    <a:pt x="8704" y="2171"/>
                    <a:pt x="8971" y="2171"/>
                  </a:cubicBezTo>
                  <a:close/>
                  <a:moveTo>
                    <a:pt x="11240" y="1"/>
                  </a:moveTo>
                  <a:cubicBezTo>
                    <a:pt x="9976" y="1"/>
                    <a:pt x="8667" y="191"/>
                    <a:pt x="7388" y="520"/>
                  </a:cubicBezTo>
                  <a:cubicBezTo>
                    <a:pt x="4203" y="1347"/>
                    <a:pt x="1276" y="3021"/>
                    <a:pt x="1" y="5655"/>
                  </a:cubicBezTo>
                  <a:cubicBezTo>
                    <a:pt x="47" y="5637"/>
                    <a:pt x="93" y="5625"/>
                    <a:pt x="144" y="5614"/>
                  </a:cubicBezTo>
                  <a:cubicBezTo>
                    <a:pt x="414" y="5545"/>
                    <a:pt x="685" y="5511"/>
                    <a:pt x="952" y="5511"/>
                  </a:cubicBezTo>
                  <a:cubicBezTo>
                    <a:pt x="2384" y="5511"/>
                    <a:pt x="3689" y="6473"/>
                    <a:pt x="4064" y="7924"/>
                  </a:cubicBezTo>
                  <a:cubicBezTo>
                    <a:pt x="4512" y="9650"/>
                    <a:pt x="3475" y="11406"/>
                    <a:pt x="1753" y="11851"/>
                  </a:cubicBezTo>
                  <a:cubicBezTo>
                    <a:pt x="1484" y="11921"/>
                    <a:pt x="1213" y="11954"/>
                    <a:pt x="946" y="11954"/>
                  </a:cubicBezTo>
                  <a:cubicBezTo>
                    <a:pt x="671" y="11954"/>
                    <a:pt x="400" y="11919"/>
                    <a:pt x="141" y="11851"/>
                  </a:cubicBezTo>
                  <a:lnTo>
                    <a:pt x="141" y="11851"/>
                  </a:lnTo>
                  <a:cubicBezTo>
                    <a:pt x="1850" y="14557"/>
                    <a:pt x="5651" y="14613"/>
                    <a:pt x="5651" y="14613"/>
                  </a:cubicBezTo>
                  <a:lnTo>
                    <a:pt x="5081" y="12415"/>
                  </a:lnTo>
                  <a:cubicBezTo>
                    <a:pt x="4979" y="12026"/>
                    <a:pt x="7157" y="11126"/>
                    <a:pt x="9944" y="10404"/>
                  </a:cubicBezTo>
                  <a:cubicBezTo>
                    <a:pt x="11862" y="9907"/>
                    <a:pt x="13569" y="9625"/>
                    <a:pt x="14480" y="9625"/>
                  </a:cubicBezTo>
                  <a:cubicBezTo>
                    <a:pt x="14892" y="9625"/>
                    <a:pt x="15142" y="9683"/>
                    <a:pt x="15174" y="9804"/>
                  </a:cubicBezTo>
                  <a:lnTo>
                    <a:pt x="15743" y="12002"/>
                  </a:lnTo>
                  <a:cubicBezTo>
                    <a:pt x="15846" y="11942"/>
                    <a:pt x="19037" y="10068"/>
                    <a:pt x="19220" y="6928"/>
                  </a:cubicBezTo>
                  <a:lnTo>
                    <a:pt x="19194" y="6923"/>
                  </a:lnTo>
                  <a:cubicBezTo>
                    <a:pt x="18809" y="7289"/>
                    <a:pt x="18331" y="7567"/>
                    <a:pt x="17783" y="7708"/>
                  </a:cubicBezTo>
                  <a:cubicBezTo>
                    <a:pt x="17514" y="7777"/>
                    <a:pt x="17244" y="7810"/>
                    <a:pt x="16978" y="7810"/>
                  </a:cubicBezTo>
                  <a:cubicBezTo>
                    <a:pt x="15543" y="7810"/>
                    <a:pt x="14236" y="6847"/>
                    <a:pt x="13861" y="5395"/>
                  </a:cubicBezTo>
                  <a:cubicBezTo>
                    <a:pt x="13514" y="4065"/>
                    <a:pt x="14055" y="2711"/>
                    <a:pt x="15114" y="1963"/>
                  </a:cubicBezTo>
                  <a:cubicBezTo>
                    <a:pt x="15424" y="1741"/>
                    <a:pt x="15779" y="1573"/>
                    <a:pt x="16169" y="1470"/>
                  </a:cubicBezTo>
                  <a:cubicBezTo>
                    <a:pt x="16219" y="1460"/>
                    <a:pt x="16265" y="1448"/>
                    <a:pt x="16316" y="1437"/>
                  </a:cubicBezTo>
                  <a:lnTo>
                    <a:pt x="16326" y="1421"/>
                  </a:lnTo>
                  <a:cubicBezTo>
                    <a:pt x="14898" y="420"/>
                    <a:pt x="13119" y="1"/>
                    <a:pt x="11240" y="1"/>
                  </a:cubicBezTo>
                  <a:close/>
                </a:path>
              </a:pathLst>
            </a:custGeom>
            <a:solidFill>
              <a:schemeClr val="accent1"/>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1007750" y="1080375"/>
              <a:ext cx="315300" cy="298375"/>
            </a:xfrm>
            <a:custGeom>
              <a:avLst/>
              <a:gdLst/>
              <a:ahLst/>
              <a:cxnLst/>
              <a:rect l="l" t="t" r="r" b="b"/>
              <a:pathLst>
                <a:path w="12612" h="11935" extrusionOk="0">
                  <a:moveTo>
                    <a:pt x="9501" y="0"/>
                  </a:moveTo>
                  <a:cubicBezTo>
                    <a:pt x="8590" y="0"/>
                    <a:pt x="6884" y="282"/>
                    <a:pt x="4966" y="779"/>
                  </a:cubicBezTo>
                  <a:cubicBezTo>
                    <a:pt x="2178" y="1501"/>
                    <a:pt x="0" y="2401"/>
                    <a:pt x="102" y="2790"/>
                  </a:cubicBezTo>
                  <a:lnTo>
                    <a:pt x="672" y="4988"/>
                  </a:lnTo>
                  <a:lnTo>
                    <a:pt x="2418" y="11756"/>
                  </a:lnTo>
                  <a:cubicBezTo>
                    <a:pt x="2450" y="11877"/>
                    <a:pt x="2697" y="11934"/>
                    <a:pt x="3108" y="11934"/>
                  </a:cubicBezTo>
                  <a:cubicBezTo>
                    <a:pt x="4017" y="11934"/>
                    <a:pt x="5725" y="11653"/>
                    <a:pt x="7646" y="11156"/>
                  </a:cubicBezTo>
                  <a:cubicBezTo>
                    <a:pt x="10434" y="10435"/>
                    <a:pt x="12612" y="9534"/>
                    <a:pt x="12510" y="9146"/>
                  </a:cubicBezTo>
                  <a:lnTo>
                    <a:pt x="10761" y="2380"/>
                  </a:lnTo>
                  <a:lnTo>
                    <a:pt x="10764" y="2377"/>
                  </a:lnTo>
                  <a:lnTo>
                    <a:pt x="10195" y="179"/>
                  </a:lnTo>
                  <a:cubicBezTo>
                    <a:pt x="10163" y="58"/>
                    <a:pt x="9913" y="0"/>
                    <a:pt x="9501" y="0"/>
                  </a:cubicBezTo>
                  <a:close/>
                </a:path>
              </a:pathLst>
            </a:custGeom>
            <a:solidFill>
              <a:schemeClr val="dk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1262600" y="1084850"/>
              <a:ext cx="14250" cy="54975"/>
            </a:xfrm>
            <a:custGeom>
              <a:avLst/>
              <a:gdLst/>
              <a:ahLst/>
              <a:cxnLst/>
              <a:rect l="l" t="t" r="r" b="b"/>
              <a:pathLst>
                <a:path w="570" h="2199" fill="none" extrusionOk="0">
                  <a:moveTo>
                    <a:pt x="570" y="2198"/>
                  </a:moveTo>
                  <a:lnTo>
                    <a:pt x="1"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1010300" y="1139850"/>
              <a:ext cx="312750" cy="244200"/>
            </a:xfrm>
            <a:custGeom>
              <a:avLst/>
              <a:gdLst/>
              <a:ahLst/>
              <a:cxnLst/>
              <a:rect l="l" t="t" r="r" b="b"/>
              <a:pathLst>
                <a:path w="12510" h="9768" fill="none" extrusionOk="0">
                  <a:moveTo>
                    <a:pt x="1" y="411"/>
                  </a:moveTo>
                  <a:lnTo>
                    <a:pt x="570" y="2609"/>
                  </a:lnTo>
                  <a:lnTo>
                    <a:pt x="2316" y="9377"/>
                  </a:lnTo>
                  <a:cubicBezTo>
                    <a:pt x="2418" y="9767"/>
                    <a:pt x="4757" y="9498"/>
                    <a:pt x="7544" y="8777"/>
                  </a:cubicBezTo>
                  <a:cubicBezTo>
                    <a:pt x="10332" y="8056"/>
                    <a:pt x="12510" y="7155"/>
                    <a:pt x="12408" y="6767"/>
                  </a:cubicBezTo>
                  <a:lnTo>
                    <a:pt x="10659" y="1"/>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1007750" y="1075100"/>
              <a:ext cx="254875" cy="75025"/>
            </a:xfrm>
            <a:custGeom>
              <a:avLst/>
              <a:gdLst/>
              <a:ahLst/>
              <a:cxnLst/>
              <a:rect l="l" t="t" r="r" b="b"/>
              <a:pathLst>
                <a:path w="10195" h="3001" fill="none" extrusionOk="0">
                  <a:moveTo>
                    <a:pt x="103" y="3001"/>
                  </a:moveTo>
                  <a:cubicBezTo>
                    <a:pt x="0" y="2612"/>
                    <a:pt x="2178" y="1711"/>
                    <a:pt x="4966" y="990"/>
                  </a:cubicBezTo>
                  <a:cubicBezTo>
                    <a:pt x="7752" y="267"/>
                    <a:pt x="10092" y="1"/>
                    <a:pt x="10195" y="390"/>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863350" y="852725"/>
              <a:ext cx="204625" cy="352375"/>
            </a:xfrm>
            <a:custGeom>
              <a:avLst/>
              <a:gdLst/>
              <a:ahLst/>
              <a:cxnLst/>
              <a:rect l="l" t="t" r="r" b="b"/>
              <a:pathLst>
                <a:path w="8185" h="14095" fill="none" extrusionOk="0">
                  <a:moveTo>
                    <a:pt x="6448" y="14094"/>
                  </a:moveTo>
                  <a:cubicBezTo>
                    <a:pt x="6448" y="14094"/>
                    <a:pt x="2647" y="14038"/>
                    <a:pt x="938" y="11332"/>
                  </a:cubicBezTo>
                  <a:cubicBezTo>
                    <a:pt x="549" y="10719"/>
                    <a:pt x="271" y="9968"/>
                    <a:pt x="168" y="9050"/>
                  </a:cubicBezTo>
                  <a:cubicBezTo>
                    <a:pt x="1" y="7563"/>
                    <a:pt x="247" y="6261"/>
                    <a:pt x="798" y="5136"/>
                  </a:cubicBezTo>
                  <a:cubicBezTo>
                    <a:pt x="2073" y="2502"/>
                    <a:pt x="5000" y="828"/>
                    <a:pt x="8185" y="1"/>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1067950" y="832275"/>
              <a:ext cx="296875" cy="307600"/>
            </a:xfrm>
            <a:custGeom>
              <a:avLst/>
              <a:gdLst/>
              <a:ahLst/>
              <a:cxnLst/>
              <a:rect l="l" t="t" r="r" b="b"/>
              <a:pathLst>
                <a:path w="11875" h="12304" fill="none" extrusionOk="0">
                  <a:moveTo>
                    <a:pt x="8352" y="12304"/>
                  </a:moveTo>
                  <a:lnTo>
                    <a:pt x="8356" y="12301"/>
                  </a:lnTo>
                  <a:cubicBezTo>
                    <a:pt x="8459" y="12241"/>
                    <a:pt x="11650" y="10367"/>
                    <a:pt x="11833" y="7227"/>
                  </a:cubicBezTo>
                  <a:cubicBezTo>
                    <a:pt x="11874" y="6501"/>
                    <a:pt x="11756" y="5706"/>
                    <a:pt x="11398" y="4850"/>
                  </a:cubicBezTo>
                  <a:cubicBezTo>
                    <a:pt x="10822" y="3463"/>
                    <a:pt x="9972" y="2443"/>
                    <a:pt x="8939" y="1720"/>
                  </a:cubicBezTo>
                  <a:cubicBezTo>
                    <a:pt x="6549" y="45"/>
                    <a:pt x="3180" y="0"/>
                    <a:pt x="1" y="819"/>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8"/>
            <p:cNvSpPr/>
            <p:nvPr/>
          </p:nvSpPr>
          <p:spPr>
            <a:xfrm>
              <a:off x="883275" y="968950"/>
              <a:ext cx="112800" cy="170625"/>
            </a:xfrm>
            <a:custGeom>
              <a:avLst/>
              <a:gdLst/>
              <a:ahLst/>
              <a:cxnLst/>
              <a:rect l="l" t="t" r="r" b="b"/>
              <a:pathLst>
                <a:path w="4512" h="6825" fill="none" extrusionOk="0">
                  <a:moveTo>
                    <a:pt x="1" y="487"/>
                  </a:moveTo>
                  <a:cubicBezTo>
                    <a:pt x="47" y="469"/>
                    <a:pt x="93" y="457"/>
                    <a:pt x="144" y="446"/>
                  </a:cubicBezTo>
                  <a:cubicBezTo>
                    <a:pt x="1865" y="1"/>
                    <a:pt x="3620" y="1035"/>
                    <a:pt x="4064" y="2756"/>
                  </a:cubicBezTo>
                  <a:cubicBezTo>
                    <a:pt x="4512" y="4481"/>
                    <a:pt x="3475" y="6238"/>
                    <a:pt x="1753" y="6683"/>
                  </a:cubicBezTo>
                  <a:cubicBezTo>
                    <a:pt x="1206" y="6824"/>
                    <a:pt x="653" y="6816"/>
                    <a:pt x="141" y="6683"/>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8"/>
            <p:cNvSpPr/>
            <p:nvPr/>
          </p:nvSpPr>
          <p:spPr>
            <a:xfrm>
              <a:off x="1018350" y="885475"/>
              <a:ext cx="178200" cy="178150"/>
            </a:xfrm>
            <a:custGeom>
              <a:avLst/>
              <a:gdLst/>
              <a:ahLst/>
              <a:cxnLst/>
              <a:rect l="l" t="t" r="r" b="b"/>
              <a:pathLst>
                <a:path w="7128" h="7126" fill="none" extrusionOk="0">
                  <a:moveTo>
                    <a:pt x="6682" y="2760"/>
                  </a:moveTo>
                  <a:cubicBezTo>
                    <a:pt x="7127" y="4481"/>
                    <a:pt x="6094" y="6234"/>
                    <a:pt x="4372" y="6680"/>
                  </a:cubicBezTo>
                  <a:cubicBezTo>
                    <a:pt x="2651" y="7126"/>
                    <a:pt x="891" y="6090"/>
                    <a:pt x="446" y="4369"/>
                  </a:cubicBezTo>
                  <a:cubicBezTo>
                    <a:pt x="0" y="2648"/>
                    <a:pt x="1038" y="891"/>
                    <a:pt x="2759" y="445"/>
                  </a:cubicBezTo>
                  <a:cubicBezTo>
                    <a:pt x="4480" y="1"/>
                    <a:pt x="6239" y="1032"/>
                    <a:pt x="6682" y="2760"/>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1221100" y="875650"/>
              <a:ext cx="142025" cy="167875"/>
            </a:xfrm>
            <a:custGeom>
              <a:avLst/>
              <a:gdLst/>
              <a:ahLst/>
              <a:cxnLst/>
              <a:rect l="l" t="t" r="r" b="b"/>
              <a:pathLst>
                <a:path w="5681" h="6715" fill="none" extrusionOk="0">
                  <a:moveTo>
                    <a:pt x="2803" y="1"/>
                  </a:moveTo>
                  <a:cubicBezTo>
                    <a:pt x="2752" y="12"/>
                    <a:pt x="2706" y="24"/>
                    <a:pt x="2656" y="34"/>
                  </a:cubicBezTo>
                  <a:cubicBezTo>
                    <a:pt x="2266" y="137"/>
                    <a:pt x="1911" y="305"/>
                    <a:pt x="1601" y="527"/>
                  </a:cubicBezTo>
                  <a:cubicBezTo>
                    <a:pt x="542" y="1275"/>
                    <a:pt x="1" y="2629"/>
                    <a:pt x="348" y="3959"/>
                  </a:cubicBezTo>
                  <a:cubicBezTo>
                    <a:pt x="792" y="5680"/>
                    <a:pt x="2547" y="6714"/>
                    <a:pt x="4270" y="6272"/>
                  </a:cubicBezTo>
                  <a:cubicBezTo>
                    <a:pt x="4818" y="6131"/>
                    <a:pt x="5296" y="5853"/>
                    <a:pt x="5681" y="5487"/>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1064075" y="1209925"/>
              <a:ext cx="33575" cy="130000"/>
            </a:xfrm>
            <a:custGeom>
              <a:avLst/>
              <a:gdLst/>
              <a:ahLst/>
              <a:cxnLst/>
              <a:rect l="l" t="t" r="r" b="b"/>
              <a:pathLst>
                <a:path w="1343" h="5200" fill="none" extrusionOk="0">
                  <a:moveTo>
                    <a:pt x="0" y="1"/>
                  </a:moveTo>
                  <a:cubicBezTo>
                    <a:pt x="20" y="84"/>
                    <a:pt x="44" y="166"/>
                    <a:pt x="64" y="250"/>
                  </a:cubicBezTo>
                  <a:lnTo>
                    <a:pt x="1342" y="5199"/>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1053000" y="975400"/>
              <a:ext cx="43175" cy="51950"/>
            </a:xfrm>
            <a:custGeom>
              <a:avLst/>
              <a:gdLst/>
              <a:ahLst/>
              <a:cxnLst/>
              <a:rect l="l" t="t" r="r" b="b"/>
              <a:pathLst>
                <a:path w="1727" h="2078" fill="none" extrusionOk="0">
                  <a:moveTo>
                    <a:pt x="1" y="1"/>
                  </a:moveTo>
                  <a:cubicBezTo>
                    <a:pt x="175" y="926"/>
                    <a:pt x="853" y="1740"/>
                    <a:pt x="1726" y="2078"/>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1201175" y="1159275"/>
              <a:ext cx="18275" cy="34325"/>
            </a:xfrm>
            <a:custGeom>
              <a:avLst/>
              <a:gdLst/>
              <a:ahLst/>
              <a:cxnLst/>
              <a:rect l="l" t="t" r="r" b="b"/>
              <a:pathLst>
                <a:path w="731" h="1373" fill="none" extrusionOk="0">
                  <a:moveTo>
                    <a:pt x="1" y="1373"/>
                  </a:moveTo>
                  <a:cubicBezTo>
                    <a:pt x="245" y="916"/>
                    <a:pt x="488" y="461"/>
                    <a:pt x="730" y="1"/>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1216900" y="1183775"/>
              <a:ext cx="20575" cy="37575"/>
            </a:xfrm>
            <a:custGeom>
              <a:avLst/>
              <a:gdLst/>
              <a:ahLst/>
              <a:cxnLst/>
              <a:rect l="l" t="t" r="r" b="b"/>
              <a:pathLst>
                <a:path w="823" h="1503" fill="none" extrusionOk="0">
                  <a:moveTo>
                    <a:pt x="1" y="1503"/>
                  </a:moveTo>
                  <a:cubicBezTo>
                    <a:pt x="272" y="1001"/>
                    <a:pt x="550" y="502"/>
                    <a:pt x="822" y="0"/>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1211575" y="870700"/>
              <a:ext cx="106950" cy="89925"/>
            </a:xfrm>
            <a:custGeom>
              <a:avLst/>
              <a:gdLst/>
              <a:ahLst/>
              <a:cxnLst/>
              <a:rect l="l" t="t" r="r" b="b"/>
              <a:pathLst>
                <a:path w="4278" h="3597" fill="none" extrusionOk="0">
                  <a:moveTo>
                    <a:pt x="0" y="0"/>
                  </a:moveTo>
                  <a:cubicBezTo>
                    <a:pt x="709" y="61"/>
                    <a:pt x="1389" y="330"/>
                    <a:pt x="1982" y="725"/>
                  </a:cubicBezTo>
                  <a:cubicBezTo>
                    <a:pt x="2203" y="868"/>
                    <a:pt x="2413" y="1033"/>
                    <a:pt x="2607" y="1212"/>
                  </a:cubicBezTo>
                  <a:cubicBezTo>
                    <a:pt x="3332" y="1869"/>
                    <a:pt x="3870" y="2706"/>
                    <a:pt x="4277" y="3596"/>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48"/>
          <p:cNvGrpSpPr/>
          <p:nvPr/>
        </p:nvGrpSpPr>
        <p:grpSpPr>
          <a:xfrm flipH="1">
            <a:off x="7730525" y="2773350"/>
            <a:ext cx="501475" cy="551775"/>
            <a:chOff x="863350" y="832275"/>
            <a:chExt cx="501475" cy="551775"/>
          </a:xfrm>
        </p:grpSpPr>
        <p:sp>
          <p:nvSpPr>
            <p:cNvPr id="1548" name="Google Shape;1548;p48"/>
            <p:cNvSpPr/>
            <p:nvPr/>
          </p:nvSpPr>
          <p:spPr>
            <a:xfrm>
              <a:off x="1221100" y="875275"/>
              <a:ext cx="143725" cy="159750"/>
            </a:xfrm>
            <a:custGeom>
              <a:avLst/>
              <a:gdLst/>
              <a:ahLst/>
              <a:cxnLst/>
              <a:rect l="l" t="t" r="r" b="b"/>
              <a:pathLst>
                <a:path w="5749" h="6390" extrusionOk="0">
                  <a:moveTo>
                    <a:pt x="2813" y="0"/>
                  </a:moveTo>
                  <a:lnTo>
                    <a:pt x="2803" y="16"/>
                  </a:lnTo>
                  <a:cubicBezTo>
                    <a:pt x="2752" y="26"/>
                    <a:pt x="2706" y="39"/>
                    <a:pt x="2656" y="49"/>
                  </a:cubicBezTo>
                  <a:cubicBezTo>
                    <a:pt x="2266" y="152"/>
                    <a:pt x="1911" y="320"/>
                    <a:pt x="1601" y="542"/>
                  </a:cubicBezTo>
                  <a:cubicBezTo>
                    <a:pt x="542" y="1291"/>
                    <a:pt x="1" y="2644"/>
                    <a:pt x="348" y="3974"/>
                  </a:cubicBezTo>
                  <a:cubicBezTo>
                    <a:pt x="723" y="5426"/>
                    <a:pt x="2030" y="6389"/>
                    <a:pt x="3465" y="6389"/>
                  </a:cubicBezTo>
                  <a:cubicBezTo>
                    <a:pt x="3731" y="6389"/>
                    <a:pt x="4001" y="6356"/>
                    <a:pt x="4270" y="6287"/>
                  </a:cubicBezTo>
                  <a:cubicBezTo>
                    <a:pt x="4818" y="6146"/>
                    <a:pt x="5296" y="5868"/>
                    <a:pt x="5681" y="5502"/>
                  </a:cubicBezTo>
                  <a:lnTo>
                    <a:pt x="5707" y="5507"/>
                  </a:lnTo>
                  <a:cubicBezTo>
                    <a:pt x="5748" y="4781"/>
                    <a:pt x="5631" y="3986"/>
                    <a:pt x="5272" y="3130"/>
                  </a:cubicBezTo>
                  <a:cubicBezTo>
                    <a:pt x="4696" y="1743"/>
                    <a:pt x="3847" y="723"/>
                    <a:pt x="2813" y="0"/>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1018350" y="894025"/>
              <a:ext cx="178200" cy="161050"/>
            </a:xfrm>
            <a:custGeom>
              <a:avLst/>
              <a:gdLst/>
              <a:ahLst/>
              <a:cxnLst/>
              <a:rect l="l" t="t" r="r" b="b"/>
              <a:pathLst>
                <a:path w="7128" h="6442" extrusionOk="0">
                  <a:moveTo>
                    <a:pt x="3568" y="0"/>
                  </a:moveTo>
                  <a:cubicBezTo>
                    <a:pt x="3301" y="0"/>
                    <a:pt x="3029" y="33"/>
                    <a:pt x="2759" y="103"/>
                  </a:cubicBezTo>
                  <a:cubicBezTo>
                    <a:pt x="1038" y="549"/>
                    <a:pt x="0" y="2306"/>
                    <a:pt x="446" y="4027"/>
                  </a:cubicBezTo>
                  <a:cubicBezTo>
                    <a:pt x="821" y="5478"/>
                    <a:pt x="2131" y="6441"/>
                    <a:pt x="3564" y="6441"/>
                  </a:cubicBezTo>
                  <a:cubicBezTo>
                    <a:pt x="3831" y="6441"/>
                    <a:pt x="4102" y="6408"/>
                    <a:pt x="4372" y="6338"/>
                  </a:cubicBezTo>
                  <a:cubicBezTo>
                    <a:pt x="6094" y="5892"/>
                    <a:pt x="7127" y="4139"/>
                    <a:pt x="6682" y="2418"/>
                  </a:cubicBezTo>
                  <a:cubicBezTo>
                    <a:pt x="6308" y="961"/>
                    <a:pt x="5000" y="0"/>
                    <a:pt x="3568" y="0"/>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863375" y="977500"/>
              <a:ext cx="132700" cy="161100"/>
            </a:xfrm>
            <a:custGeom>
              <a:avLst/>
              <a:gdLst/>
              <a:ahLst/>
              <a:cxnLst/>
              <a:rect l="l" t="t" r="r" b="b"/>
              <a:pathLst>
                <a:path w="5308" h="6444" extrusionOk="0">
                  <a:moveTo>
                    <a:pt x="1749" y="1"/>
                  </a:moveTo>
                  <a:cubicBezTo>
                    <a:pt x="1482" y="1"/>
                    <a:pt x="1210" y="34"/>
                    <a:pt x="940" y="104"/>
                  </a:cubicBezTo>
                  <a:cubicBezTo>
                    <a:pt x="889" y="115"/>
                    <a:pt x="843" y="127"/>
                    <a:pt x="797" y="145"/>
                  </a:cubicBezTo>
                  <a:cubicBezTo>
                    <a:pt x="246" y="1270"/>
                    <a:pt x="1" y="2572"/>
                    <a:pt x="167" y="4059"/>
                  </a:cubicBezTo>
                  <a:cubicBezTo>
                    <a:pt x="270" y="4977"/>
                    <a:pt x="548" y="5728"/>
                    <a:pt x="937" y="6341"/>
                  </a:cubicBezTo>
                  <a:cubicBezTo>
                    <a:pt x="1196" y="6409"/>
                    <a:pt x="1467" y="6444"/>
                    <a:pt x="1742" y="6444"/>
                  </a:cubicBezTo>
                  <a:cubicBezTo>
                    <a:pt x="2009" y="6444"/>
                    <a:pt x="2280" y="6411"/>
                    <a:pt x="2549" y="6341"/>
                  </a:cubicBezTo>
                  <a:cubicBezTo>
                    <a:pt x="4271" y="5896"/>
                    <a:pt x="5308" y="4139"/>
                    <a:pt x="4860" y="2414"/>
                  </a:cubicBezTo>
                  <a:cubicBezTo>
                    <a:pt x="4486" y="964"/>
                    <a:pt x="3180" y="1"/>
                    <a:pt x="1749" y="1"/>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883275" y="839750"/>
              <a:ext cx="480500" cy="365350"/>
            </a:xfrm>
            <a:custGeom>
              <a:avLst/>
              <a:gdLst/>
              <a:ahLst/>
              <a:cxnLst/>
              <a:rect l="l" t="t" r="r" b="b"/>
              <a:pathLst>
                <a:path w="19220" h="14614" extrusionOk="0">
                  <a:moveTo>
                    <a:pt x="8971" y="2171"/>
                  </a:moveTo>
                  <a:cubicBezTo>
                    <a:pt x="10404" y="2171"/>
                    <a:pt x="11712" y="3132"/>
                    <a:pt x="12085" y="4589"/>
                  </a:cubicBezTo>
                  <a:cubicBezTo>
                    <a:pt x="12530" y="6310"/>
                    <a:pt x="11497" y="8063"/>
                    <a:pt x="9775" y="8509"/>
                  </a:cubicBezTo>
                  <a:cubicBezTo>
                    <a:pt x="9505" y="8579"/>
                    <a:pt x="9234" y="8612"/>
                    <a:pt x="8967" y="8612"/>
                  </a:cubicBezTo>
                  <a:cubicBezTo>
                    <a:pt x="7534" y="8612"/>
                    <a:pt x="6224" y="7649"/>
                    <a:pt x="5849" y="6198"/>
                  </a:cubicBezTo>
                  <a:cubicBezTo>
                    <a:pt x="5403" y="4477"/>
                    <a:pt x="6441" y="2720"/>
                    <a:pt x="8162" y="2274"/>
                  </a:cubicBezTo>
                  <a:cubicBezTo>
                    <a:pt x="8433" y="2204"/>
                    <a:pt x="8704" y="2171"/>
                    <a:pt x="8971" y="2171"/>
                  </a:cubicBezTo>
                  <a:close/>
                  <a:moveTo>
                    <a:pt x="11240" y="1"/>
                  </a:moveTo>
                  <a:cubicBezTo>
                    <a:pt x="9976" y="1"/>
                    <a:pt x="8667" y="191"/>
                    <a:pt x="7388" y="520"/>
                  </a:cubicBezTo>
                  <a:cubicBezTo>
                    <a:pt x="4203" y="1347"/>
                    <a:pt x="1276" y="3021"/>
                    <a:pt x="1" y="5655"/>
                  </a:cubicBezTo>
                  <a:cubicBezTo>
                    <a:pt x="47" y="5637"/>
                    <a:pt x="93" y="5625"/>
                    <a:pt x="144" y="5614"/>
                  </a:cubicBezTo>
                  <a:cubicBezTo>
                    <a:pt x="414" y="5545"/>
                    <a:pt x="685" y="5511"/>
                    <a:pt x="952" y="5511"/>
                  </a:cubicBezTo>
                  <a:cubicBezTo>
                    <a:pt x="2384" y="5511"/>
                    <a:pt x="3689" y="6473"/>
                    <a:pt x="4064" y="7924"/>
                  </a:cubicBezTo>
                  <a:cubicBezTo>
                    <a:pt x="4512" y="9650"/>
                    <a:pt x="3475" y="11406"/>
                    <a:pt x="1753" y="11851"/>
                  </a:cubicBezTo>
                  <a:cubicBezTo>
                    <a:pt x="1484" y="11921"/>
                    <a:pt x="1213" y="11954"/>
                    <a:pt x="946" y="11954"/>
                  </a:cubicBezTo>
                  <a:cubicBezTo>
                    <a:pt x="671" y="11954"/>
                    <a:pt x="400" y="11919"/>
                    <a:pt x="141" y="11851"/>
                  </a:cubicBezTo>
                  <a:lnTo>
                    <a:pt x="141" y="11851"/>
                  </a:lnTo>
                  <a:cubicBezTo>
                    <a:pt x="1850" y="14557"/>
                    <a:pt x="5651" y="14613"/>
                    <a:pt x="5651" y="14613"/>
                  </a:cubicBezTo>
                  <a:lnTo>
                    <a:pt x="5081" y="12415"/>
                  </a:lnTo>
                  <a:cubicBezTo>
                    <a:pt x="4979" y="12026"/>
                    <a:pt x="7157" y="11126"/>
                    <a:pt x="9944" y="10404"/>
                  </a:cubicBezTo>
                  <a:cubicBezTo>
                    <a:pt x="11862" y="9907"/>
                    <a:pt x="13569" y="9625"/>
                    <a:pt x="14480" y="9625"/>
                  </a:cubicBezTo>
                  <a:cubicBezTo>
                    <a:pt x="14892" y="9625"/>
                    <a:pt x="15142" y="9683"/>
                    <a:pt x="15174" y="9804"/>
                  </a:cubicBezTo>
                  <a:lnTo>
                    <a:pt x="15743" y="12002"/>
                  </a:lnTo>
                  <a:cubicBezTo>
                    <a:pt x="15846" y="11942"/>
                    <a:pt x="19037" y="10068"/>
                    <a:pt x="19220" y="6928"/>
                  </a:cubicBezTo>
                  <a:lnTo>
                    <a:pt x="19194" y="6923"/>
                  </a:lnTo>
                  <a:cubicBezTo>
                    <a:pt x="18809" y="7289"/>
                    <a:pt x="18331" y="7567"/>
                    <a:pt x="17783" y="7708"/>
                  </a:cubicBezTo>
                  <a:cubicBezTo>
                    <a:pt x="17514" y="7777"/>
                    <a:pt x="17244" y="7810"/>
                    <a:pt x="16978" y="7810"/>
                  </a:cubicBezTo>
                  <a:cubicBezTo>
                    <a:pt x="15543" y="7810"/>
                    <a:pt x="14236" y="6847"/>
                    <a:pt x="13861" y="5395"/>
                  </a:cubicBezTo>
                  <a:cubicBezTo>
                    <a:pt x="13514" y="4065"/>
                    <a:pt x="14055" y="2711"/>
                    <a:pt x="15114" y="1963"/>
                  </a:cubicBezTo>
                  <a:cubicBezTo>
                    <a:pt x="15424" y="1741"/>
                    <a:pt x="15779" y="1573"/>
                    <a:pt x="16169" y="1470"/>
                  </a:cubicBezTo>
                  <a:cubicBezTo>
                    <a:pt x="16219" y="1460"/>
                    <a:pt x="16265" y="1448"/>
                    <a:pt x="16316" y="1437"/>
                  </a:cubicBezTo>
                  <a:lnTo>
                    <a:pt x="16326" y="1421"/>
                  </a:lnTo>
                  <a:cubicBezTo>
                    <a:pt x="14898" y="420"/>
                    <a:pt x="13119" y="1"/>
                    <a:pt x="11240" y="1"/>
                  </a:cubicBezTo>
                  <a:close/>
                </a:path>
              </a:pathLst>
            </a:custGeom>
            <a:solidFill>
              <a:schemeClr val="accent1"/>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1007750" y="1080375"/>
              <a:ext cx="315300" cy="298375"/>
            </a:xfrm>
            <a:custGeom>
              <a:avLst/>
              <a:gdLst/>
              <a:ahLst/>
              <a:cxnLst/>
              <a:rect l="l" t="t" r="r" b="b"/>
              <a:pathLst>
                <a:path w="12612" h="11935" extrusionOk="0">
                  <a:moveTo>
                    <a:pt x="9501" y="0"/>
                  </a:moveTo>
                  <a:cubicBezTo>
                    <a:pt x="8590" y="0"/>
                    <a:pt x="6884" y="282"/>
                    <a:pt x="4966" y="779"/>
                  </a:cubicBezTo>
                  <a:cubicBezTo>
                    <a:pt x="2178" y="1501"/>
                    <a:pt x="0" y="2401"/>
                    <a:pt x="102" y="2790"/>
                  </a:cubicBezTo>
                  <a:lnTo>
                    <a:pt x="672" y="4988"/>
                  </a:lnTo>
                  <a:lnTo>
                    <a:pt x="2418" y="11756"/>
                  </a:lnTo>
                  <a:cubicBezTo>
                    <a:pt x="2450" y="11877"/>
                    <a:pt x="2697" y="11934"/>
                    <a:pt x="3108" y="11934"/>
                  </a:cubicBezTo>
                  <a:cubicBezTo>
                    <a:pt x="4017" y="11934"/>
                    <a:pt x="5725" y="11653"/>
                    <a:pt x="7646" y="11156"/>
                  </a:cubicBezTo>
                  <a:cubicBezTo>
                    <a:pt x="10434" y="10435"/>
                    <a:pt x="12612" y="9534"/>
                    <a:pt x="12510" y="9146"/>
                  </a:cubicBezTo>
                  <a:lnTo>
                    <a:pt x="10761" y="2380"/>
                  </a:lnTo>
                  <a:lnTo>
                    <a:pt x="10764" y="2377"/>
                  </a:lnTo>
                  <a:lnTo>
                    <a:pt x="10195" y="179"/>
                  </a:lnTo>
                  <a:cubicBezTo>
                    <a:pt x="10163" y="58"/>
                    <a:pt x="9913" y="0"/>
                    <a:pt x="9501" y="0"/>
                  </a:cubicBezTo>
                  <a:close/>
                </a:path>
              </a:pathLst>
            </a:custGeom>
            <a:solidFill>
              <a:schemeClr val="dk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1262600" y="1084850"/>
              <a:ext cx="14250" cy="54975"/>
            </a:xfrm>
            <a:custGeom>
              <a:avLst/>
              <a:gdLst/>
              <a:ahLst/>
              <a:cxnLst/>
              <a:rect l="l" t="t" r="r" b="b"/>
              <a:pathLst>
                <a:path w="570" h="2199" fill="none" extrusionOk="0">
                  <a:moveTo>
                    <a:pt x="570" y="2198"/>
                  </a:moveTo>
                  <a:lnTo>
                    <a:pt x="1"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1010300" y="1139850"/>
              <a:ext cx="312750" cy="244200"/>
            </a:xfrm>
            <a:custGeom>
              <a:avLst/>
              <a:gdLst/>
              <a:ahLst/>
              <a:cxnLst/>
              <a:rect l="l" t="t" r="r" b="b"/>
              <a:pathLst>
                <a:path w="12510" h="9768" fill="none" extrusionOk="0">
                  <a:moveTo>
                    <a:pt x="1" y="411"/>
                  </a:moveTo>
                  <a:lnTo>
                    <a:pt x="570" y="2609"/>
                  </a:lnTo>
                  <a:lnTo>
                    <a:pt x="2316" y="9377"/>
                  </a:lnTo>
                  <a:cubicBezTo>
                    <a:pt x="2418" y="9767"/>
                    <a:pt x="4757" y="9498"/>
                    <a:pt x="7544" y="8777"/>
                  </a:cubicBezTo>
                  <a:cubicBezTo>
                    <a:pt x="10332" y="8056"/>
                    <a:pt x="12510" y="7155"/>
                    <a:pt x="12408" y="6767"/>
                  </a:cubicBezTo>
                  <a:lnTo>
                    <a:pt x="10659" y="1"/>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1007750" y="1075100"/>
              <a:ext cx="254875" cy="75025"/>
            </a:xfrm>
            <a:custGeom>
              <a:avLst/>
              <a:gdLst/>
              <a:ahLst/>
              <a:cxnLst/>
              <a:rect l="l" t="t" r="r" b="b"/>
              <a:pathLst>
                <a:path w="10195" h="3001" fill="none" extrusionOk="0">
                  <a:moveTo>
                    <a:pt x="103" y="3001"/>
                  </a:moveTo>
                  <a:cubicBezTo>
                    <a:pt x="0" y="2612"/>
                    <a:pt x="2178" y="1711"/>
                    <a:pt x="4966" y="990"/>
                  </a:cubicBezTo>
                  <a:cubicBezTo>
                    <a:pt x="7752" y="267"/>
                    <a:pt x="10092" y="1"/>
                    <a:pt x="10195" y="390"/>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863350" y="852725"/>
              <a:ext cx="204625" cy="352375"/>
            </a:xfrm>
            <a:custGeom>
              <a:avLst/>
              <a:gdLst/>
              <a:ahLst/>
              <a:cxnLst/>
              <a:rect l="l" t="t" r="r" b="b"/>
              <a:pathLst>
                <a:path w="8185" h="14095" fill="none" extrusionOk="0">
                  <a:moveTo>
                    <a:pt x="6448" y="14094"/>
                  </a:moveTo>
                  <a:cubicBezTo>
                    <a:pt x="6448" y="14094"/>
                    <a:pt x="2647" y="14038"/>
                    <a:pt x="938" y="11332"/>
                  </a:cubicBezTo>
                  <a:cubicBezTo>
                    <a:pt x="549" y="10719"/>
                    <a:pt x="271" y="9968"/>
                    <a:pt x="168" y="9050"/>
                  </a:cubicBezTo>
                  <a:cubicBezTo>
                    <a:pt x="1" y="7563"/>
                    <a:pt x="247" y="6261"/>
                    <a:pt x="798" y="5136"/>
                  </a:cubicBezTo>
                  <a:cubicBezTo>
                    <a:pt x="2073" y="2502"/>
                    <a:pt x="5000" y="828"/>
                    <a:pt x="8185" y="1"/>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1067950" y="832275"/>
              <a:ext cx="296875" cy="307600"/>
            </a:xfrm>
            <a:custGeom>
              <a:avLst/>
              <a:gdLst/>
              <a:ahLst/>
              <a:cxnLst/>
              <a:rect l="l" t="t" r="r" b="b"/>
              <a:pathLst>
                <a:path w="11875" h="12304" fill="none" extrusionOk="0">
                  <a:moveTo>
                    <a:pt x="8352" y="12304"/>
                  </a:moveTo>
                  <a:lnTo>
                    <a:pt x="8356" y="12301"/>
                  </a:lnTo>
                  <a:cubicBezTo>
                    <a:pt x="8459" y="12241"/>
                    <a:pt x="11650" y="10367"/>
                    <a:pt x="11833" y="7227"/>
                  </a:cubicBezTo>
                  <a:cubicBezTo>
                    <a:pt x="11874" y="6501"/>
                    <a:pt x="11756" y="5706"/>
                    <a:pt x="11398" y="4850"/>
                  </a:cubicBezTo>
                  <a:cubicBezTo>
                    <a:pt x="10822" y="3463"/>
                    <a:pt x="9972" y="2443"/>
                    <a:pt x="8939" y="1720"/>
                  </a:cubicBezTo>
                  <a:cubicBezTo>
                    <a:pt x="6549" y="45"/>
                    <a:pt x="3180" y="0"/>
                    <a:pt x="1" y="819"/>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883275" y="968950"/>
              <a:ext cx="112800" cy="170625"/>
            </a:xfrm>
            <a:custGeom>
              <a:avLst/>
              <a:gdLst/>
              <a:ahLst/>
              <a:cxnLst/>
              <a:rect l="l" t="t" r="r" b="b"/>
              <a:pathLst>
                <a:path w="4512" h="6825" fill="none" extrusionOk="0">
                  <a:moveTo>
                    <a:pt x="1" y="487"/>
                  </a:moveTo>
                  <a:cubicBezTo>
                    <a:pt x="47" y="469"/>
                    <a:pt x="93" y="457"/>
                    <a:pt x="144" y="446"/>
                  </a:cubicBezTo>
                  <a:cubicBezTo>
                    <a:pt x="1865" y="1"/>
                    <a:pt x="3620" y="1035"/>
                    <a:pt x="4064" y="2756"/>
                  </a:cubicBezTo>
                  <a:cubicBezTo>
                    <a:pt x="4512" y="4481"/>
                    <a:pt x="3475" y="6238"/>
                    <a:pt x="1753" y="6683"/>
                  </a:cubicBezTo>
                  <a:cubicBezTo>
                    <a:pt x="1206" y="6824"/>
                    <a:pt x="653" y="6816"/>
                    <a:pt x="141" y="6683"/>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1018350" y="885475"/>
              <a:ext cx="178200" cy="178150"/>
            </a:xfrm>
            <a:custGeom>
              <a:avLst/>
              <a:gdLst/>
              <a:ahLst/>
              <a:cxnLst/>
              <a:rect l="l" t="t" r="r" b="b"/>
              <a:pathLst>
                <a:path w="7128" h="7126" fill="none" extrusionOk="0">
                  <a:moveTo>
                    <a:pt x="6682" y="2760"/>
                  </a:moveTo>
                  <a:cubicBezTo>
                    <a:pt x="7127" y="4481"/>
                    <a:pt x="6094" y="6234"/>
                    <a:pt x="4372" y="6680"/>
                  </a:cubicBezTo>
                  <a:cubicBezTo>
                    <a:pt x="2651" y="7126"/>
                    <a:pt x="891" y="6090"/>
                    <a:pt x="446" y="4369"/>
                  </a:cubicBezTo>
                  <a:cubicBezTo>
                    <a:pt x="0" y="2648"/>
                    <a:pt x="1038" y="891"/>
                    <a:pt x="2759" y="445"/>
                  </a:cubicBezTo>
                  <a:cubicBezTo>
                    <a:pt x="4480" y="1"/>
                    <a:pt x="6239" y="1032"/>
                    <a:pt x="6682" y="2760"/>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1221100" y="875650"/>
              <a:ext cx="142025" cy="167875"/>
            </a:xfrm>
            <a:custGeom>
              <a:avLst/>
              <a:gdLst/>
              <a:ahLst/>
              <a:cxnLst/>
              <a:rect l="l" t="t" r="r" b="b"/>
              <a:pathLst>
                <a:path w="5681" h="6715" fill="none" extrusionOk="0">
                  <a:moveTo>
                    <a:pt x="2803" y="1"/>
                  </a:moveTo>
                  <a:cubicBezTo>
                    <a:pt x="2752" y="12"/>
                    <a:pt x="2706" y="24"/>
                    <a:pt x="2656" y="34"/>
                  </a:cubicBezTo>
                  <a:cubicBezTo>
                    <a:pt x="2266" y="137"/>
                    <a:pt x="1911" y="305"/>
                    <a:pt x="1601" y="527"/>
                  </a:cubicBezTo>
                  <a:cubicBezTo>
                    <a:pt x="542" y="1275"/>
                    <a:pt x="1" y="2629"/>
                    <a:pt x="348" y="3959"/>
                  </a:cubicBezTo>
                  <a:cubicBezTo>
                    <a:pt x="792" y="5680"/>
                    <a:pt x="2547" y="6714"/>
                    <a:pt x="4270" y="6272"/>
                  </a:cubicBezTo>
                  <a:cubicBezTo>
                    <a:pt x="4818" y="6131"/>
                    <a:pt x="5296" y="5853"/>
                    <a:pt x="5681" y="5487"/>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1064075" y="1209925"/>
              <a:ext cx="33575" cy="130000"/>
            </a:xfrm>
            <a:custGeom>
              <a:avLst/>
              <a:gdLst/>
              <a:ahLst/>
              <a:cxnLst/>
              <a:rect l="l" t="t" r="r" b="b"/>
              <a:pathLst>
                <a:path w="1343" h="5200" fill="none" extrusionOk="0">
                  <a:moveTo>
                    <a:pt x="0" y="1"/>
                  </a:moveTo>
                  <a:cubicBezTo>
                    <a:pt x="20" y="84"/>
                    <a:pt x="44" y="166"/>
                    <a:pt x="64" y="250"/>
                  </a:cubicBezTo>
                  <a:lnTo>
                    <a:pt x="1342" y="5199"/>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1053000" y="975400"/>
              <a:ext cx="43175" cy="51950"/>
            </a:xfrm>
            <a:custGeom>
              <a:avLst/>
              <a:gdLst/>
              <a:ahLst/>
              <a:cxnLst/>
              <a:rect l="l" t="t" r="r" b="b"/>
              <a:pathLst>
                <a:path w="1727" h="2078" fill="none" extrusionOk="0">
                  <a:moveTo>
                    <a:pt x="1" y="1"/>
                  </a:moveTo>
                  <a:cubicBezTo>
                    <a:pt x="175" y="926"/>
                    <a:pt x="853" y="1740"/>
                    <a:pt x="1726" y="2078"/>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1201175" y="1159275"/>
              <a:ext cx="18275" cy="34325"/>
            </a:xfrm>
            <a:custGeom>
              <a:avLst/>
              <a:gdLst/>
              <a:ahLst/>
              <a:cxnLst/>
              <a:rect l="l" t="t" r="r" b="b"/>
              <a:pathLst>
                <a:path w="731" h="1373" fill="none" extrusionOk="0">
                  <a:moveTo>
                    <a:pt x="1" y="1373"/>
                  </a:moveTo>
                  <a:cubicBezTo>
                    <a:pt x="245" y="916"/>
                    <a:pt x="488" y="461"/>
                    <a:pt x="730" y="1"/>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1216900" y="1183775"/>
              <a:ext cx="20575" cy="37575"/>
            </a:xfrm>
            <a:custGeom>
              <a:avLst/>
              <a:gdLst/>
              <a:ahLst/>
              <a:cxnLst/>
              <a:rect l="l" t="t" r="r" b="b"/>
              <a:pathLst>
                <a:path w="823" h="1503" fill="none" extrusionOk="0">
                  <a:moveTo>
                    <a:pt x="1" y="1503"/>
                  </a:moveTo>
                  <a:cubicBezTo>
                    <a:pt x="272" y="1001"/>
                    <a:pt x="550" y="502"/>
                    <a:pt x="822" y="0"/>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1211575" y="870700"/>
              <a:ext cx="106950" cy="89925"/>
            </a:xfrm>
            <a:custGeom>
              <a:avLst/>
              <a:gdLst/>
              <a:ahLst/>
              <a:cxnLst/>
              <a:rect l="l" t="t" r="r" b="b"/>
              <a:pathLst>
                <a:path w="4278" h="3597" fill="none" extrusionOk="0">
                  <a:moveTo>
                    <a:pt x="0" y="0"/>
                  </a:moveTo>
                  <a:cubicBezTo>
                    <a:pt x="709" y="61"/>
                    <a:pt x="1389" y="330"/>
                    <a:pt x="1982" y="725"/>
                  </a:cubicBezTo>
                  <a:cubicBezTo>
                    <a:pt x="2203" y="868"/>
                    <a:pt x="2413" y="1033"/>
                    <a:pt x="2607" y="1212"/>
                  </a:cubicBezTo>
                  <a:cubicBezTo>
                    <a:pt x="3332" y="1869"/>
                    <a:pt x="3870" y="2706"/>
                    <a:pt x="4277" y="3596"/>
                  </a:cubicBez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6" name="Google Shape;1566;p48"/>
          <p:cNvSpPr txBox="1">
            <a:spLocks noGrp="1"/>
          </p:cNvSpPr>
          <p:nvPr>
            <p:ph type="subTitle" idx="1"/>
          </p:nvPr>
        </p:nvSpPr>
        <p:spPr>
          <a:xfrm>
            <a:off x="2470343" y="1137684"/>
            <a:ext cx="4936079" cy="3508743"/>
          </a:xfrm>
          <a:prstGeom prst="rect">
            <a:avLst/>
          </a:prstGeom>
        </p:spPr>
        <p:txBody>
          <a:bodyPr spcFirstLastPara="1" wrap="square" lIns="91425" tIns="91425" rIns="91425" bIns="91425" anchor="ctr" anchorCtr="0">
            <a:noAutofit/>
          </a:bodyPr>
          <a:lstStyle/>
          <a:p>
            <a:pPr marL="0" lvl="0" indent="0" algn="l"/>
            <a:r>
              <a:rPr lang="en" sz="800" dirty="0"/>
              <a:t>{</a:t>
            </a:r>
            <a:endParaRPr lang="en" sz="800" dirty="0">
              <a:latin typeface="Courier" pitchFamily="2" charset="0"/>
            </a:endParaRPr>
          </a:p>
          <a:p>
            <a:pPr marL="0" lvl="0" indent="0" algn="l"/>
            <a:r>
              <a:rPr lang="en" sz="800" dirty="0">
                <a:latin typeface="Courier" pitchFamily="2" charset="0"/>
              </a:rPr>
              <a:t>	"</a:t>
            </a:r>
            <a:r>
              <a:rPr lang="en" sz="800" dirty="0" err="1">
                <a:latin typeface="Courier" pitchFamily="2" charset="0"/>
              </a:rPr>
              <a:t>response_code</a:t>
            </a:r>
            <a:r>
              <a:rPr lang="en" sz="800" dirty="0">
                <a:latin typeface="Courier" pitchFamily="2" charset="0"/>
              </a:rPr>
              <a:t>": 0,</a:t>
            </a:r>
          </a:p>
          <a:p>
            <a:pPr marL="0" lvl="0" indent="0" algn="l"/>
            <a:r>
              <a:rPr lang="en" sz="800" dirty="0">
                <a:latin typeface="Courier" pitchFamily="2" charset="0"/>
              </a:rPr>
              <a:t>	"results": [</a:t>
            </a:r>
          </a:p>
          <a:p>
            <a:pPr marL="0" lvl="0" indent="0" algn="l"/>
            <a:r>
              <a:rPr lang="en" sz="800" dirty="0">
                <a:latin typeface="Courier" pitchFamily="2" charset="0"/>
              </a:rPr>
              <a:t>	</a:t>
            </a:r>
            <a:r>
              <a:rPr lang="el-GR" sz="800" dirty="0"/>
              <a:t>	</a:t>
            </a:r>
            <a:r>
              <a:rPr lang="en" sz="800" dirty="0">
                <a:latin typeface="Courier" pitchFamily="2" charset="0"/>
              </a:rPr>
              <a:t>{</a:t>
            </a:r>
          </a:p>
          <a:p>
            <a:pPr marL="0" lvl="0" indent="0" algn="l"/>
            <a:r>
              <a:rPr lang="en" sz="800" dirty="0">
                <a:latin typeface="Courier" pitchFamily="2" charset="0"/>
              </a:rPr>
              <a:t>		"category": "Entertainment: Video Games",</a:t>
            </a:r>
          </a:p>
          <a:p>
            <a:pPr marL="0" lvl="0" indent="0" algn="l"/>
            <a:r>
              <a:rPr lang="en" sz="800" dirty="0">
                <a:latin typeface="Courier" pitchFamily="2" charset="0"/>
              </a:rPr>
              <a:t>		"type": "multiple",</a:t>
            </a:r>
          </a:p>
          <a:p>
            <a:pPr marL="0" lvl="0" indent="0" algn="l"/>
            <a:r>
              <a:rPr lang="en" sz="800" dirty="0">
                <a:latin typeface="Courier" pitchFamily="2" charset="0"/>
              </a:rPr>
              <a:t>		"difficulty": "medium",</a:t>
            </a:r>
          </a:p>
          <a:p>
            <a:pPr marL="0" lvl="0" indent="0" algn="l"/>
            <a:r>
              <a:rPr lang="en" sz="800" dirty="0">
                <a:latin typeface="Courier" pitchFamily="2" charset="0"/>
              </a:rPr>
              <a:t>		"question": "From where does the Nintendo video game character Mario derive his name?",</a:t>
            </a:r>
          </a:p>
          <a:p>
            <a:pPr marL="0" lvl="0" indent="0" algn="l"/>
            <a:r>
              <a:rPr lang="en" sz="800" dirty="0">
                <a:latin typeface="Courier" pitchFamily="2" charset="0"/>
              </a:rPr>
              <a:t>	</a:t>
            </a:r>
            <a:r>
              <a:rPr lang="el-GR" sz="800" dirty="0"/>
              <a:t>	</a:t>
            </a:r>
            <a:r>
              <a:rPr lang="en" sz="800" dirty="0">
                <a:latin typeface="Courier" pitchFamily="2" charset="0"/>
              </a:rPr>
              <a:t>"</a:t>
            </a:r>
            <a:r>
              <a:rPr lang="en" sz="800" dirty="0" err="1">
                <a:latin typeface="Courier" pitchFamily="2" charset="0"/>
              </a:rPr>
              <a:t>correct_answer</a:t>
            </a:r>
            <a:r>
              <a:rPr lang="en" sz="800" dirty="0">
                <a:latin typeface="Courier" pitchFamily="2" charset="0"/>
              </a:rPr>
              <a:t>": "The landlord of the American headquarters",</a:t>
            </a:r>
          </a:p>
          <a:p>
            <a:pPr marL="0" lvl="0" indent="0" algn="l"/>
            <a:r>
              <a:rPr lang="en" sz="800" dirty="0">
                <a:latin typeface="Courier" pitchFamily="2" charset="0"/>
              </a:rPr>
              <a:t>		"</a:t>
            </a:r>
            <a:r>
              <a:rPr lang="en" sz="800" dirty="0" err="1">
                <a:latin typeface="Courier" pitchFamily="2" charset="0"/>
              </a:rPr>
              <a:t>incorrect_answers</a:t>
            </a:r>
            <a:r>
              <a:rPr lang="en" sz="800" dirty="0">
                <a:latin typeface="Courier" pitchFamily="2" charset="0"/>
              </a:rPr>
              <a:t>": [</a:t>
            </a:r>
          </a:p>
          <a:p>
            <a:pPr marL="0" lvl="0" indent="0" algn="l"/>
            <a:r>
              <a:rPr lang="el-GR" sz="800" dirty="0"/>
              <a:t>			</a:t>
            </a:r>
            <a:r>
              <a:rPr lang="en" sz="800" dirty="0">
                <a:latin typeface="Courier" pitchFamily="2" charset="0"/>
              </a:rPr>
              <a:t>"Shigeru Miyamoto&amp;#039;s father in law"		</a:t>
            </a:r>
            <a:r>
              <a:rPr lang="el-GR" sz="800" dirty="0"/>
              <a:t>	</a:t>
            </a:r>
            <a:r>
              <a:rPr lang="en" sz="800" dirty="0">
                <a:latin typeface="Courier" pitchFamily="2" charset="0"/>
              </a:rPr>
              <a:t>"Satoru Iwata&amp;#039;s plumber",</a:t>
            </a:r>
          </a:p>
          <a:p>
            <a:pPr marL="0" lvl="0" indent="0" algn="l"/>
            <a:r>
              <a:rPr lang="en" sz="800" dirty="0">
                <a:latin typeface="Courier" pitchFamily="2" charset="0"/>
              </a:rPr>
              <a:t>			"The date (Mar 10) that Donkey Kong was released."</a:t>
            </a:r>
          </a:p>
          <a:p>
            <a:pPr marL="0" lvl="0" indent="0" algn="l"/>
            <a:r>
              <a:rPr lang="en" sz="800" dirty="0">
                <a:latin typeface="Courier" pitchFamily="2" charset="0"/>
              </a:rPr>
              <a:t>		</a:t>
            </a:r>
            <a:r>
              <a:rPr lang="el-GR" sz="800" dirty="0"/>
              <a:t>	</a:t>
            </a:r>
            <a:r>
              <a:rPr lang="en" sz="800" dirty="0">
                <a:latin typeface="Courier" pitchFamily="2" charset="0"/>
              </a:rPr>
              <a:t>]</a:t>
            </a:r>
          </a:p>
          <a:p>
            <a:pPr marL="0" lvl="0" indent="0" algn="l"/>
            <a:r>
              <a:rPr lang="en" sz="800" dirty="0">
                <a:latin typeface="Courier" pitchFamily="2" charset="0"/>
              </a:rPr>
              <a:t>	</a:t>
            </a:r>
            <a:r>
              <a:rPr lang="el-GR" sz="800" dirty="0"/>
              <a:t>	</a:t>
            </a:r>
            <a:r>
              <a:rPr lang="en" sz="800" dirty="0">
                <a:latin typeface="Courier" pitchFamily="2" charset="0"/>
              </a:rPr>
              <a:t>}</a:t>
            </a:r>
          </a:p>
          <a:p>
            <a:pPr marL="0" lvl="0" indent="0" algn="l"/>
            <a:r>
              <a:rPr lang="el-GR" sz="800" dirty="0"/>
              <a:t>	</a:t>
            </a:r>
            <a:r>
              <a:rPr lang="en" sz="800" dirty="0">
                <a:latin typeface="Courier" pitchFamily="2" charset="0"/>
              </a:rPr>
              <a:t>]</a:t>
            </a:r>
          </a:p>
          <a:p>
            <a:pPr marL="0" lvl="0" indent="0" algn="l"/>
            <a:r>
              <a:rPr lang="en" sz="800" dirty="0">
                <a:latin typeface="Courier" pitchFamily="2" charset="0"/>
              </a:rPr>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98"/>
        <p:cNvGrpSpPr/>
        <p:nvPr/>
      </p:nvGrpSpPr>
      <p:grpSpPr>
        <a:xfrm>
          <a:off x="0" y="0"/>
          <a:ext cx="0" cy="0"/>
          <a:chOff x="0" y="0"/>
          <a:chExt cx="0" cy="0"/>
        </a:xfrm>
      </p:grpSpPr>
      <p:cxnSp>
        <p:nvCxnSpPr>
          <p:cNvPr id="2199" name="Google Shape;2199;p62"/>
          <p:cNvCxnSpPr>
            <a:cxnSpLocks/>
          </p:cNvCxnSpPr>
          <p:nvPr/>
        </p:nvCxnSpPr>
        <p:spPr>
          <a:xfrm>
            <a:off x="606056" y="4216300"/>
            <a:ext cx="8693322" cy="0"/>
          </a:xfrm>
          <a:prstGeom prst="straightConnector1">
            <a:avLst/>
          </a:prstGeom>
          <a:noFill/>
          <a:ln w="28575" cap="flat" cmpd="sng">
            <a:solidFill>
              <a:schemeClr val="dk1"/>
            </a:solidFill>
            <a:prstDash val="dot"/>
            <a:round/>
            <a:headEnd type="none" w="med" len="med"/>
            <a:tailEnd type="none" w="med" len="med"/>
          </a:ln>
        </p:spPr>
      </p:cxnSp>
      <p:sp>
        <p:nvSpPr>
          <p:cNvPr id="2201" name="Google Shape;2201;p62"/>
          <p:cNvSpPr txBox="1">
            <a:spLocks noGrp="1"/>
          </p:cNvSpPr>
          <p:nvPr>
            <p:ph type="subTitle" idx="4294967295"/>
          </p:nvPr>
        </p:nvSpPr>
        <p:spPr>
          <a:xfrm>
            <a:off x="193965" y="2452984"/>
            <a:ext cx="2484580" cy="572700"/>
          </a:xfrm>
          <a:prstGeom prst="rect">
            <a:avLst/>
          </a:prstGeom>
          <a:noFill/>
          <a:ln>
            <a:noFill/>
          </a:ln>
        </p:spPr>
        <p:txBody>
          <a:bodyPr spcFirstLastPara="1" wrap="square" lIns="91425" tIns="91425" rIns="91425" bIns="91425" anchor="ctr" anchorCtr="0">
            <a:noAutofit/>
          </a:bodyPr>
          <a:lstStyle/>
          <a:p>
            <a:pPr marL="0" lvl="0" indent="0" algn="ctr">
              <a:lnSpc>
                <a:spcPct val="100000"/>
              </a:lnSpc>
              <a:buNone/>
            </a:pPr>
            <a:r>
              <a:rPr lang="el-GR" sz="1100" dirty="0"/>
              <a:t>3 από αυτές είναι οι λάθος απαντήσεις. Οι ετικέτες </a:t>
            </a:r>
            <a:r>
              <a:rPr lang="en" sz="1100" dirty="0" err="1"/>
              <a:t>correct_answers</a:t>
            </a:r>
            <a:r>
              <a:rPr lang="en" sz="1100" dirty="0"/>
              <a:t> </a:t>
            </a:r>
            <a:r>
              <a:rPr lang="el-GR" sz="1100" dirty="0"/>
              <a:t>ορίζουν τα κουμπιά σε σχέση με το αν είναι οι σωστές ή οι λάθος. Στη συνέχεια, στον πίνακα, ανακατεύονται έτσι ώστε η σωστή απάντηση να είναι σε διαφορετική θέση κάθε φορά.</a:t>
            </a:r>
            <a:endParaRPr sz="1100" dirty="0"/>
          </a:p>
        </p:txBody>
      </p:sp>
      <p:sp>
        <p:nvSpPr>
          <p:cNvPr id="2203" name="Google Shape;2203;p62"/>
          <p:cNvSpPr txBox="1">
            <a:spLocks noGrp="1"/>
          </p:cNvSpPr>
          <p:nvPr>
            <p:ph type="subTitle" idx="4294967295"/>
          </p:nvPr>
        </p:nvSpPr>
        <p:spPr>
          <a:xfrm>
            <a:off x="2765084" y="2465001"/>
            <a:ext cx="2484580" cy="572700"/>
          </a:xfrm>
          <a:prstGeom prst="rect">
            <a:avLst/>
          </a:prstGeom>
          <a:noFill/>
          <a:ln>
            <a:noFill/>
          </a:ln>
        </p:spPr>
        <p:txBody>
          <a:bodyPr spcFirstLastPara="1" wrap="square" lIns="91425" tIns="91425" rIns="91425" bIns="91425" anchor="ctr" anchorCtr="0">
            <a:noAutofit/>
          </a:bodyPr>
          <a:lstStyle/>
          <a:p>
            <a:pPr marL="0" lvl="0" indent="0" algn="ctr">
              <a:lnSpc>
                <a:spcPct val="100000"/>
              </a:lnSpc>
              <a:buNone/>
            </a:pPr>
            <a:r>
              <a:rPr lang="el-GR" sz="1100" dirty="0"/>
              <a:t>- Αλλάζει το χρώμα του </a:t>
            </a:r>
            <a:r>
              <a:rPr lang="en" sz="1100" dirty="0"/>
              <a:t>container </a:t>
            </a:r>
            <a:r>
              <a:rPr lang="el-GR" sz="1100" dirty="0"/>
              <a:t>της απάντησης σε πράσινο</a:t>
            </a:r>
          </a:p>
          <a:p>
            <a:pPr marL="0" lvl="0" indent="0" algn="ctr">
              <a:lnSpc>
                <a:spcPct val="100000"/>
              </a:lnSpc>
              <a:buNone/>
            </a:pPr>
            <a:endParaRPr lang="el-GR" sz="1100" dirty="0"/>
          </a:p>
          <a:p>
            <a:pPr marL="0" lvl="0" indent="0" algn="ctr">
              <a:lnSpc>
                <a:spcPct val="100000"/>
              </a:lnSpc>
              <a:buNone/>
            </a:pPr>
            <a:r>
              <a:rPr lang="el-GR" sz="1100" dirty="0"/>
              <a:t>- Το σκορ του τρέχοντος παίκτη αυξάνεται και προχωράει το </a:t>
            </a:r>
            <a:r>
              <a:rPr lang="en" sz="1100" dirty="0"/>
              <a:t>state </a:t>
            </a:r>
            <a:r>
              <a:rPr lang="el-GR" sz="1100" dirty="0"/>
              <a:t>σε “</a:t>
            </a:r>
            <a:r>
              <a:rPr lang="en" sz="1100" dirty="0"/>
              <a:t>Roll the dice”</a:t>
            </a:r>
          </a:p>
          <a:p>
            <a:pPr marL="0" lvl="0" indent="0" algn="ctr">
              <a:lnSpc>
                <a:spcPct val="100000"/>
              </a:lnSpc>
              <a:buNone/>
            </a:pPr>
            <a:endParaRPr lang="en" sz="1100" dirty="0"/>
          </a:p>
        </p:txBody>
      </p:sp>
      <p:sp>
        <p:nvSpPr>
          <p:cNvPr id="2205" name="Google Shape;2205;p62"/>
          <p:cNvSpPr txBox="1">
            <a:spLocks noGrp="1"/>
          </p:cNvSpPr>
          <p:nvPr>
            <p:ph type="subTitle" idx="4294967295"/>
          </p:nvPr>
        </p:nvSpPr>
        <p:spPr>
          <a:xfrm>
            <a:off x="5417657" y="2465026"/>
            <a:ext cx="2484580" cy="572700"/>
          </a:xfrm>
          <a:prstGeom prst="rect">
            <a:avLst/>
          </a:prstGeom>
          <a:noFill/>
          <a:ln>
            <a:noFill/>
          </a:ln>
        </p:spPr>
        <p:txBody>
          <a:bodyPr spcFirstLastPara="1" wrap="square" lIns="91425" tIns="91425" rIns="91425" bIns="91425" anchor="ctr" anchorCtr="0">
            <a:noAutofit/>
          </a:bodyPr>
          <a:lstStyle/>
          <a:p>
            <a:pPr marL="0" lvl="0" indent="0" algn="ctr">
              <a:lnSpc>
                <a:spcPct val="100000"/>
              </a:lnSpc>
              <a:buNone/>
            </a:pPr>
            <a:r>
              <a:rPr lang="el-GR" sz="1100" dirty="0"/>
              <a:t>- Αλλάζει το χρώμα του κουμπιού της απάντησης σε κόκκινο και με πράσινο φαίνεται η σωστή απάντηση</a:t>
            </a:r>
          </a:p>
          <a:p>
            <a:pPr marL="0" lvl="0" indent="0" algn="ctr">
              <a:lnSpc>
                <a:spcPct val="100000"/>
              </a:lnSpc>
              <a:buNone/>
            </a:pPr>
            <a:endParaRPr lang="el-GR" sz="1100" dirty="0"/>
          </a:p>
          <a:p>
            <a:pPr marL="0" lvl="0" indent="0" algn="ctr">
              <a:lnSpc>
                <a:spcPct val="100000"/>
              </a:lnSpc>
              <a:buNone/>
            </a:pPr>
            <a:r>
              <a:rPr lang="el-GR" sz="1100" dirty="0"/>
              <a:t>- </a:t>
            </a:r>
            <a:r>
              <a:rPr lang="en" sz="1100" dirty="0"/>
              <a:t>To state </a:t>
            </a:r>
            <a:r>
              <a:rPr lang="el-GR" sz="1100" dirty="0"/>
              <a:t>αλλάζει σε “</a:t>
            </a:r>
            <a:r>
              <a:rPr lang="en" sz="1100" dirty="0"/>
              <a:t>next player”.</a:t>
            </a:r>
          </a:p>
          <a:p>
            <a:pPr marL="0" lvl="0" indent="0" algn="ctr">
              <a:lnSpc>
                <a:spcPct val="100000"/>
              </a:lnSpc>
              <a:buNone/>
            </a:pPr>
            <a:endParaRPr lang="en" sz="1100" dirty="0"/>
          </a:p>
        </p:txBody>
      </p:sp>
      <p:sp>
        <p:nvSpPr>
          <p:cNvPr id="2206" name="Google Shape;2206;p62"/>
          <p:cNvSpPr txBox="1">
            <a:spLocks noGrp="1"/>
          </p:cNvSpPr>
          <p:nvPr>
            <p:ph type="title" idx="4294967295"/>
          </p:nvPr>
        </p:nvSpPr>
        <p:spPr>
          <a:xfrm>
            <a:off x="2618910" y="1565547"/>
            <a:ext cx="2808076" cy="330000"/>
          </a:xfrm>
          <a:prstGeom prst="rect">
            <a:avLst/>
          </a:prstGeom>
        </p:spPr>
        <p:txBody>
          <a:bodyPr spcFirstLastPara="1" wrap="square" lIns="91425" tIns="91425" rIns="91425" bIns="91425" anchor="ctr" anchorCtr="0">
            <a:noAutofit/>
          </a:bodyPr>
          <a:lstStyle/>
          <a:p>
            <a:pPr lvl="0" algn="ctr">
              <a:lnSpc>
                <a:spcPct val="128571"/>
              </a:lnSpc>
              <a:buSzPts val="1100"/>
            </a:pPr>
            <a:r>
              <a:rPr lang="el-GR" sz="1100" dirty="0">
                <a:solidFill>
                  <a:schemeClr val="lt2"/>
                </a:solidFill>
              </a:rPr>
              <a:t>Όταν πατηθεί η σωστή απάντηση, καλείται η μέθοδος </a:t>
            </a:r>
            <a:r>
              <a:rPr lang="en" sz="1100" dirty="0" err="1">
                <a:solidFill>
                  <a:schemeClr val="lt2"/>
                </a:solidFill>
              </a:rPr>
              <a:t>correctClick</a:t>
            </a:r>
            <a:r>
              <a:rPr lang="en" sz="1100" dirty="0">
                <a:solidFill>
                  <a:schemeClr val="lt2"/>
                </a:solidFill>
              </a:rPr>
              <a:t>(</a:t>
            </a:r>
            <a:r>
              <a:rPr lang="en" sz="1100" dirty="0" err="1">
                <a:solidFill>
                  <a:schemeClr val="lt2"/>
                </a:solidFill>
              </a:rPr>
              <a:t>buttonNumber</a:t>
            </a:r>
            <a:r>
              <a:rPr lang="en" sz="1100" dirty="0">
                <a:solidFill>
                  <a:schemeClr val="lt2"/>
                </a:solidFill>
              </a:rPr>
              <a:t>):</a:t>
            </a:r>
            <a:endParaRPr sz="1100" dirty="0">
              <a:solidFill>
                <a:schemeClr val="lt2"/>
              </a:solidFill>
            </a:endParaRPr>
          </a:p>
        </p:txBody>
      </p:sp>
      <p:sp>
        <p:nvSpPr>
          <p:cNvPr id="2207" name="Google Shape;2207;p62"/>
          <p:cNvSpPr txBox="1">
            <a:spLocks noGrp="1"/>
          </p:cNvSpPr>
          <p:nvPr>
            <p:ph type="title" idx="4294967295"/>
          </p:nvPr>
        </p:nvSpPr>
        <p:spPr>
          <a:xfrm>
            <a:off x="5272661" y="1565547"/>
            <a:ext cx="2808076" cy="330000"/>
          </a:xfrm>
          <a:prstGeom prst="rect">
            <a:avLst/>
          </a:prstGeom>
        </p:spPr>
        <p:txBody>
          <a:bodyPr spcFirstLastPara="1" wrap="square" lIns="91425" tIns="91425" rIns="91425" bIns="91425" anchor="ctr" anchorCtr="0">
            <a:noAutofit/>
          </a:bodyPr>
          <a:lstStyle/>
          <a:p>
            <a:pPr lvl="0" algn="ctr">
              <a:lnSpc>
                <a:spcPct val="128571"/>
              </a:lnSpc>
              <a:buSzPts val="1100"/>
            </a:pPr>
            <a:r>
              <a:rPr lang="el-GR" sz="1100" dirty="0">
                <a:solidFill>
                  <a:schemeClr val="lt2"/>
                </a:solidFill>
              </a:rPr>
              <a:t>Όταν επιλεχθεί λάθος απάντηση, καλείται η μέθοδος </a:t>
            </a:r>
            <a:r>
              <a:rPr lang="en" sz="1100" dirty="0" err="1">
                <a:solidFill>
                  <a:schemeClr val="lt2"/>
                </a:solidFill>
              </a:rPr>
              <a:t>wrongClick</a:t>
            </a:r>
            <a:r>
              <a:rPr lang="en" sz="1100" dirty="0">
                <a:solidFill>
                  <a:schemeClr val="lt2"/>
                </a:solidFill>
              </a:rPr>
              <a:t>(</a:t>
            </a:r>
            <a:r>
              <a:rPr lang="en" sz="1100" dirty="0" err="1">
                <a:solidFill>
                  <a:schemeClr val="lt2"/>
                </a:solidFill>
              </a:rPr>
              <a:t>buttonNumber</a:t>
            </a:r>
            <a:r>
              <a:rPr lang="en" sz="1100" dirty="0">
                <a:solidFill>
                  <a:schemeClr val="lt2"/>
                </a:solidFill>
              </a:rPr>
              <a:t>, </a:t>
            </a:r>
            <a:r>
              <a:rPr lang="en" sz="1100" dirty="0" err="1">
                <a:solidFill>
                  <a:schemeClr val="lt2"/>
                </a:solidFill>
              </a:rPr>
              <a:t>correctButtonNumber</a:t>
            </a:r>
            <a:r>
              <a:rPr lang="en" sz="1100" dirty="0">
                <a:solidFill>
                  <a:schemeClr val="lt2"/>
                </a:solidFill>
              </a:rPr>
              <a:t>)</a:t>
            </a:r>
            <a:endParaRPr sz="1100" dirty="0">
              <a:solidFill>
                <a:schemeClr val="lt2"/>
              </a:solidFill>
            </a:endParaRPr>
          </a:p>
        </p:txBody>
      </p:sp>
      <p:sp>
        <p:nvSpPr>
          <p:cNvPr id="2209" name="Google Shape;2209;p62"/>
          <p:cNvSpPr/>
          <p:nvPr/>
        </p:nvSpPr>
        <p:spPr>
          <a:xfrm rot="10800000" flipH="1">
            <a:off x="3709159" y="3553950"/>
            <a:ext cx="428100" cy="427500"/>
          </a:xfrm>
          <a:prstGeom prst="star4">
            <a:avLst>
              <a:gd name="adj" fmla="val 1296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2210" name="Google Shape;2210;p62"/>
          <p:cNvSpPr/>
          <p:nvPr/>
        </p:nvSpPr>
        <p:spPr>
          <a:xfrm rot="10800000" flipH="1">
            <a:off x="6348703" y="3553962"/>
            <a:ext cx="428100" cy="427500"/>
          </a:xfrm>
          <a:prstGeom prst="star4">
            <a:avLst>
              <a:gd name="adj" fmla="val 1296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2211" name="Google Shape;2211;p62"/>
          <p:cNvSpPr/>
          <p:nvPr/>
        </p:nvSpPr>
        <p:spPr>
          <a:xfrm rot="10800000" flipH="1">
            <a:off x="1118851" y="3541920"/>
            <a:ext cx="428100" cy="427500"/>
          </a:xfrm>
          <a:prstGeom prst="star4">
            <a:avLst>
              <a:gd name="adj" fmla="val 1296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2212" name="Google Shape;2212;p62"/>
          <p:cNvSpPr txBox="1">
            <a:spLocks noGrp="1"/>
          </p:cNvSpPr>
          <p:nvPr>
            <p:ph type="title" idx="4294967295"/>
          </p:nvPr>
        </p:nvSpPr>
        <p:spPr>
          <a:xfrm>
            <a:off x="129308" y="1553505"/>
            <a:ext cx="2742819" cy="330000"/>
          </a:xfrm>
          <a:prstGeom prst="rect">
            <a:avLst/>
          </a:prstGeom>
        </p:spPr>
        <p:txBody>
          <a:bodyPr spcFirstLastPara="1" wrap="square" lIns="91425" tIns="91425" rIns="91425" bIns="91425" anchor="ctr" anchorCtr="0">
            <a:noAutofit/>
          </a:bodyPr>
          <a:lstStyle/>
          <a:p>
            <a:pPr lvl="0" algn="ctr">
              <a:lnSpc>
                <a:spcPct val="128571"/>
              </a:lnSpc>
              <a:buSzPts val="1100"/>
            </a:pPr>
            <a:r>
              <a:rPr lang="el-GR" sz="1100" dirty="0">
                <a:solidFill>
                  <a:schemeClr val="lt2"/>
                </a:solidFill>
              </a:rPr>
              <a:t>Με το στοιχείο </a:t>
            </a:r>
            <a:r>
              <a:rPr lang="en" sz="1100" dirty="0">
                <a:solidFill>
                  <a:schemeClr val="lt2"/>
                </a:solidFill>
              </a:rPr>
              <a:t>results[0], </a:t>
            </a:r>
            <a:r>
              <a:rPr lang="el-GR" sz="1100" dirty="0">
                <a:solidFill>
                  <a:schemeClr val="lt2"/>
                </a:solidFill>
              </a:rPr>
              <a:t>προετοιμάζονται 4 ετικέτες κουμπιών. </a:t>
            </a:r>
            <a:endParaRPr sz="1100" dirty="0">
              <a:solidFill>
                <a:schemeClr val="lt2"/>
              </a:solidFill>
            </a:endParaRPr>
          </a:p>
        </p:txBody>
      </p:sp>
      <p:grpSp>
        <p:nvGrpSpPr>
          <p:cNvPr id="2213" name="Google Shape;2213;p62"/>
          <p:cNvGrpSpPr/>
          <p:nvPr/>
        </p:nvGrpSpPr>
        <p:grpSpPr>
          <a:xfrm rot="2251936">
            <a:off x="7907146" y="705297"/>
            <a:ext cx="347184" cy="332354"/>
            <a:chOff x="1589175" y="1417825"/>
            <a:chExt cx="296825" cy="299300"/>
          </a:xfrm>
        </p:grpSpPr>
        <p:sp>
          <p:nvSpPr>
            <p:cNvPr id="2214" name="Google Shape;2214;p62"/>
            <p:cNvSpPr/>
            <p:nvPr/>
          </p:nvSpPr>
          <p:spPr>
            <a:xfrm>
              <a:off x="1589175" y="1583000"/>
              <a:ext cx="261225" cy="134125"/>
            </a:xfrm>
            <a:custGeom>
              <a:avLst/>
              <a:gdLst/>
              <a:ahLst/>
              <a:cxnLst/>
              <a:rect l="l" t="t" r="r" b="b"/>
              <a:pathLst>
                <a:path w="10449" h="5365" extrusionOk="0">
                  <a:moveTo>
                    <a:pt x="3710" y="1"/>
                  </a:moveTo>
                  <a:lnTo>
                    <a:pt x="0" y="1296"/>
                  </a:lnTo>
                  <a:lnTo>
                    <a:pt x="10449" y="5365"/>
                  </a:lnTo>
                  <a:lnTo>
                    <a:pt x="3710" y="1"/>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2"/>
            <p:cNvSpPr/>
            <p:nvPr/>
          </p:nvSpPr>
          <p:spPr>
            <a:xfrm>
              <a:off x="1681925" y="1503775"/>
              <a:ext cx="168475" cy="213350"/>
            </a:xfrm>
            <a:custGeom>
              <a:avLst/>
              <a:gdLst/>
              <a:ahLst/>
              <a:cxnLst/>
              <a:rect l="l" t="t" r="r" b="b"/>
              <a:pathLst>
                <a:path w="6739" h="8534" extrusionOk="0">
                  <a:moveTo>
                    <a:pt x="5389" y="0"/>
                  </a:moveTo>
                  <a:lnTo>
                    <a:pt x="0" y="3170"/>
                  </a:lnTo>
                  <a:lnTo>
                    <a:pt x="6739" y="8534"/>
                  </a:lnTo>
                  <a:lnTo>
                    <a:pt x="5389" y="0"/>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2"/>
            <p:cNvSpPr/>
            <p:nvPr/>
          </p:nvSpPr>
          <p:spPr>
            <a:xfrm>
              <a:off x="1816650" y="1437250"/>
              <a:ext cx="69350" cy="279875"/>
            </a:xfrm>
            <a:custGeom>
              <a:avLst/>
              <a:gdLst/>
              <a:ahLst/>
              <a:cxnLst/>
              <a:rect l="l" t="t" r="r" b="b"/>
              <a:pathLst>
                <a:path w="2774" h="11195" extrusionOk="0">
                  <a:moveTo>
                    <a:pt x="2774" y="0"/>
                  </a:moveTo>
                  <a:lnTo>
                    <a:pt x="0" y="2661"/>
                  </a:lnTo>
                  <a:lnTo>
                    <a:pt x="1350" y="11195"/>
                  </a:lnTo>
                  <a:lnTo>
                    <a:pt x="2774" y="0"/>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2"/>
            <p:cNvSpPr/>
            <p:nvPr/>
          </p:nvSpPr>
          <p:spPr>
            <a:xfrm>
              <a:off x="1589175" y="1494675"/>
              <a:ext cx="92775" cy="120725"/>
            </a:xfrm>
            <a:custGeom>
              <a:avLst/>
              <a:gdLst/>
              <a:ahLst/>
              <a:cxnLst/>
              <a:rect l="l" t="t" r="r" b="b"/>
              <a:pathLst>
                <a:path w="3711" h="4829" extrusionOk="0">
                  <a:moveTo>
                    <a:pt x="3087" y="1"/>
                  </a:moveTo>
                  <a:lnTo>
                    <a:pt x="1110" y="1210"/>
                  </a:lnTo>
                  <a:lnTo>
                    <a:pt x="0" y="4829"/>
                  </a:lnTo>
                  <a:lnTo>
                    <a:pt x="3710" y="3534"/>
                  </a:lnTo>
                  <a:lnTo>
                    <a:pt x="3087" y="1"/>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2"/>
            <p:cNvSpPr/>
            <p:nvPr/>
          </p:nvSpPr>
          <p:spPr>
            <a:xfrm>
              <a:off x="1666325" y="1447250"/>
              <a:ext cx="150350" cy="135775"/>
            </a:xfrm>
            <a:custGeom>
              <a:avLst/>
              <a:gdLst/>
              <a:ahLst/>
              <a:cxnLst/>
              <a:rect l="l" t="t" r="r" b="b"/>
              <a:pathLst>
                <a:path w="6014" h="5431" extrusionOk="0">
                  <a:moveTo>
                    <a:pt x="3108" y="0"/>
                  </a:moveTo>
                  <a:lnTo>
                    <a:pt x="1" y="1898"/>
                  </a:lnTo>
                  <a:lnTo>
                    <a:pt x="624" y="5431"/>
                  </a:lnTo>
                  <a:lnTo>
                    <a:pt x="6013" y="2261"/>
                  </a:lnTo>
                  <a:lnTo>
                    <a:pt x="3108" y="0"/>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2"/>
            <p:cNvSpPr/>
            <p:nvPr/>
          </p:nvSpPr>
          <p:spPr>
            <a:xfrm>
              <a:off x="1744025" y="1417825"/>
              <a:ext cx="141975" cy="85975"/>
            </a:xfrm>
            <a:custGeom>
              <a:avLst/>
              <a:gdLst/>
              <a:ahLst/>
              <a:cxnLst/>
              <a:rect l="l" t="t" r="r" b="b"/>
              <a:pathLst>
                <a:path w="5679" h="3439" extrusionOk="0">
                  <a:moveTo>
                    <a:pt x="1927" y="1"/>
                  </a:moveTo>
                  <a:lnTo>
                    <a:pt x="0" y="1177"/>
                  </a:lnTo>
                  <a:lnTo>
                    <a:pt x="2905" y="3438"/>
                  </a:lnTo>
                  <a:lnTo>
                    <a:pt x="5679" y="777"/>
                  </a:lnTo>
                  <a:lnTo>
                    <a:pt x="1927" y="1"/>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2"/>
            <p:cNvSpPr/>
            <p:nvPr/>
          </p:nvSpPr>
          <p:spPr>
            <a:xfrm>
              <a:off x="1589175" y="1417825"/>
              <a:ext cx="296825" cy="299300"/>
            </a:xfrm>
            <a:custGeom>
              <a:avLst/>
              <a:gdLst/>
              <a:ahLst/>
              <a:cxnLst/>
              <a:rect l="l" t="t" r="r" b="b"/>
              <a:pathLst>
                <a:path w="11873" h="11972" fill="none" extrusionOk="0">
                  <a:moveTo>
                    <a:pt x="6194" y="1177"/>
                  </a:moveTo>
                  <a:lnTo>
                    <a:pt x="8121" y="1"/>
                  </a:lnTo>
                  <a:lnTo>
                    <a:pt x="11873" y="777"/>
                  </a:lnTo>
                  <a:lnTo>
                    <a:pt x="10449" y="11972"/>
                  </a:lnTo>
                  <a:lnTo>
                    <a:pt x="0" y="7903"/>
                  </a:lnTo>
                  <a:lnTo>
                    <a:pt x="1110" y="4284"/>
                  </a:lnTo>
                  <a:lnTo>
                    <a:pt x="3087" y="3075"/>
                  </a:lnTo>
                  <a:close/>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2"/>
            <p:cNvSpPr/>
            <p:nvPr/>
          </p:nvSpPr>
          <p:spPr>
            <a:xfrm>
              <a:off x="1744025" y="1447250"/>
              <a:ext cx="106375" cy="269875"/>
            </a:xfrm>
            <a:custGeom>
              <a:avLst/>
              <a:gdLst/>
              <a:ahLst/>
              <a:cxnLst/>
              <a:rect l="l" t="t" r="r" b="b"/>
              <a:pathLst>
                <a:path w="4255" h="10795" fill="none" extrusionOk="0">
                  <a:moveTo>
                    <a:pt x="0" y="0"/>
                  </a:moveTo>
                  <a:lnTo>
                    <a:pt x="2905" y="2261"/>
                  </a:lnTo>
                  <a:lnTo>
                    <a:pt x="4255" y="10795"/>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2"/>
            <p:cNvSpPr/>
            <p:nvPr/>
          </p:nvSpPr>
          <p:spPr>
            <a:xfrm>
              <a:off x="1666325" y="1494675"/>
              <a:ext cx="184075" cy="222450"/>
            </a:xfrm>
            <a:custGeom>
              <a:avLst/>
              <a:gdLst/>
              <a:ahLst/>
              <a:cxnLst/>
              <a:rect l="l" t="t" r="r" b="b"/>
              <a:pathLst>
                <a:path w="7363" h="8898" fill="none" extrusionOk="0">
                  <a:moveTo>
                    <a:pt x="1" y="1"/>
                  </a:moveTo>
                  <a:lnTo>
                    <a:pt x="624" y="3534"/>
                  </a:lnTo>
                  <a:lnTo>
                    <a:pt x="7363" y="8898"/>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2"/>
            <p:cNvSpPr/>
            <p:nvPr/>
          </p:nvSpPr>
          <p:spPr>
            <a:xfrm>
              <a:off x="1589175" y="1437250"/>
              <a:ext cx="296825" cy="178150"/>
            </a:xfrm>
            <a:custGeom>
              <a:avLst/>
              <a:gdLst/>
              <a:ahLst/>
              <a:cxnLst/>
              <a:rect l="l" t="t" r="r" b="b"/>
              <a:pathLst>
                <a:path w="11873" h="7126" fill="none" extrusionOk="0">
                  <a:moveTo>
                    <a:pt x="0" y="7126"/>
                  </a:moveTo>
                  <a:lnTo>
                    <a:pt x="3710" y="5831"/>
                  </a:lnTo>
                  <a:lnTo>
                    <a:pt x="9099" y="2661"/>
                  </a:lnTo>
                  <a:lnTo>
                    <a:pt x="11873" y="0"/>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2"/>
            <p:cNvSpPr/>
            <p:nvPr/>
          </p:nvSpPr>
          <p:spPr>
            <a:xfrm>
              <a:off x="1792650" y="1556850"/>
              <a:ext cx="9500" cy="70325"/>
            </a:xfrm>
            <a:custGeom>
              <a:avLst/>
              <a:gdLst/>
              <a:ahLst/>
              <a:cxnLst/>
              <a:rect l="l" t="t" r="r" b="b"/>
              <a:pathLst>
                <a:path w="380" h="2813" fill="none" extrusionOk="0">
                  <a:moveTo>
                    <a:pt x="1" y="1"/>
                  </a:moveTo>
                  <a:lnTo>
                    <a:pt x="380" y="2812"/>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62"/>
          <p:cNvGrpSpPr/>
          <p:nvPr/>
        </p:nvGrpSpPr>
        <p:grpSpPr>
          <a:xfrm rot="2252041">
            <a:off x="8345582" y="1005019"/>
            <a:ext cx="242028" cy="231689"/>
            <a:chOff x="1589175" y="1417825"/>
            <a:chExt cx="296825" cy="299300"/>
          </a:xfrm>
        </p:grpSpPr>
        <p:sp>
          <p:nvSpPr>
            <p:cNvPr id="2226" name="Google Shape;2226;p62"/>
            <p:cNvSpPr/>
            <p:nvPr/>
          </p:nvSpPr>
          <p:spPr>
            <a:xfrm>
              <a:off x="1589175" y="1583000"/>
              <a:ext cx="261225" cy="134125"/>
            </a:xfrm>
            <a:custGeom>
              <a:avLst/>
              <a:gdLst/>
              <a:ahLst/>
              <a:cxnLst/>
              <a:rect l="l" t="t" r="r" b="b"/>
              <a:pathLst>
                <a:path w="10449" h="5365" extrusionOk="0">
                  <a:moveTo>
                    <a:pt x="3710" y="1"/>
                  </a:moveTo>
                  <a:lnTo>
                    <a:pt x="0" y="1296"/>
                  </a:lnTo>
                  <a:lnTo>
                    <a:pt x="10449" y="5365"/>
                  </a:lnTo>
                  <a:lnTo>
                    <a:pt x="3710" y="1"/>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2"/>
            <p:cNvSpPr/>
            <p:nvPr/>
          </p:nvSpPr>
          <p:spPr>
            <a:xfrm>
              <a:off x="1681925" y="1503775"/>
              <a:ext cx="168475" cy="213350"/>
            </a:xfrm>
            <a:custGeom>
              <a:avLst/>
              <a:gdLst/>
              <a:ahLst/>
              <a:cxnLst/>
              <a:rect l="l" t="t" r="r" b="b"/>
              <a:pathLst>
                <a:path w="6739" h="8534" extrusionOk="0">
                  <a:moveTo>
                    <a:pt x="5389" y="0"/>
                  </a:moveTo>
                  <a:lnTo>
                    <a:pt x="0" y="3170"/>
                  </a:lnTo>
                  <a:lnTo>
                    <a:pt x="6739" y="8534"/>
                  </a:lnTo>
                  <a:lnTo>
                    <a:pt x="5389" y="0"/>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2"/>
            <p:cNvSpPr/>
            <p:nvPr/>
          </p:nvSpPr>
          <p:spPr>
            <a:xfrm>
              <a:off x="1816650" y="1437250"/>
              <a:ext cx="69350" cy="279875"/>
            </a:xfrm>
            <a:custGeom>
              <a:avLst/>
              <a:gdLst/>
              <a:ahLst/>
              <a:cxnLst/>
              <a:rect l="l" t="t" r="r" b="b"/>
              <a:pathLst>
                <a:path w="2774" h="11195" extrusionOk="0">
                  <a:moveTo>
                    <a:pt x="2774" y="0"/>
                  </a:moveTo>
                  <a:lnTo>
                    <a:pt x="0" y="2661"/>
                  </a:lnTo>
                  <a:lnTo>
                    <a:pt x="1350" y="11195"/>
                  </a:lnTo>
                  <a:lnTo>
                    <a:pt x="2774" y="0"/>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2"/>
            <p:cNvSpPr/>
            <p:nvPr/>
          </p:nvSpPr>
          <p:spPr>
            <a:xfrm>
              <a:off x="1589175" y="1494675"/>
              <a:ext cx="92775" cy="120725"/>
            </a:xfrm>
            <a:custGeom>
              <a:avLst/>
              <a:gdLst/>
              <a:ahLst/>
              <a:cxnLst/>
              <a:rect l="l" t="t" r="r" b="b"/>
              <a:pathLst>
                <a:path w="3711" h="4829" extrusionOk="0">
                  <a:moveTo>
                    <a:pt x="3087" y="1"/>
                  </a:moveTo>
                  <a:lnTo>
                    <a:pt x="1110" y="1210"/>
                  </a:lnTo>
                  <a:lnTo>
                    <a:pt x="0" y="4829"/>
                  </a:lnTo>
                  <a:lnTo>
                    <a:pt x="3710" y="3534"/>
                  </a:lnTo>
                  <a:lnTo>
                    <a:pt x="3087" y="1"/>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2"/>
            <p:cNvSpPr/>
            <p:nvPr/>
          </p:nvSpPr>
          <p:spPr>
            <a:xfrm>
              <a:off x="1666325" y="1447250"/>
              <a:ext cx="150350" cy="135775"/>
            </a:xfrm>
            <a:custGeom>
              <a:avLst/>
              <a:gdLst/>
              <a:ahLst/>
              <a:cxnLst/>
              <a:rect l="l" t="t" r="r" b="b"/>
              <a:pathLst>
                <a:path w="6014" h="5431" extrusionOk="0">
                  <a:moveTo>
                    <a:pt x="3108" y="0"/>
                  </a:moveTo>
                  <a:lnTo>
                    <a:pt x="1" y="1898"/>
                  </a:lnTo>
                  <a:lnTo>
                    <a:pt x="624" y="5431"/>
                  </a:lnTo>
                  <a:lnTo>
                    <a:pt x="6013" y="2261"/>
                  </a:lnTo>
                  <a:lnTo>
                    <a:pt x="3108" y="0"/>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2"/>
            <p:cNvSpPr/>
            <p:nvPr/>
          </p:nvSpPr>
          <p:spPr>
            <a:xfrm>
              <a:off x="1744025" y="1417825"/>
              <a:ext cx="141975" cy="85975"/>
            </a:xfrm>
            <a:custGeom>
              <a:avLst/>
              <a:gdLst/>
              <a:ahLst/>
              <a:cxnLst/>
              <a:rect l="l" t="t" r="r" b="b"/>
              <a:pathLst>
                <a:path w="5679" h="3439" extrusionOk="0">
                  <a:moveTo>
                    <a:pt x="1927" y="1"/>
                  </a:moveTo>
                  <a:lnTo>
                    <a:pt x="0" y="1177"/>
                  </a:lnTo>
                  <a:lnTo>
                    <a:pt x="2905" y="3438"/>
                  </a:lnTo>
                  <a:lnTo>
                    <a:pt x="5679" y="777"/>
                  </a:lnTo>
                  <a:lnTo>
                    <a:pt x="1927" y="1"/>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2"/>
            <p:cNvSpPr/>
            <p:nvPr/>
          </p:nvSpPr>
          <p:spPr>
            <a:xfrm>
              <a:off x="1589175" y="1417825"/>
              <a:ext cx="296825" cy="299300"/>
            </a:xfrm>
            <a:custGeom>
              <a:avLst/>
              <a:gdLst/>
              <a:ahLst/>
              <a:cxnLst/>
              <a:rect l="l" t="t" r="r" b="b"/>
              <a:pathLst>
                <a:path w="11873" h="11972" fill="none" extrusionOk="0">
                  <a:moveTo>
                    <a:pt x="6194" y="1177"/>
                  </a:moveTo>
                  <a:lnTo>
                    <a:pt x="8121" y="1"/>
                  </a:lnTo>
                  <a:lnTo>
                    <a:pt x="11873" y="777"/>
                  </a:lnTo>
                  <a:lnTo>
                    <a:pt x="10449" y="11972"/>
                  </a:lnTo>
                  <a:lnTo>
                    <a:pt x="0" y="7903"/>
                  </a:lnTo>
                  <a:lnTo>
                    <a:pt x="1110" y="4284"/>
                  </a:lnTo>
                  <a:lnTo>
                    <a:pt x="3087" y="3075"/>
                  </a:lnTo>
                  <a:close/>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2"/>
            <p:cNvSpPr/>
            <p:nvPr/>
          </p:nvSpPr>
          <p:spPr>
            <a:xfrm>
              <a:off x="1744025" y="1447250"/>
              <a:ext cx="106375" cy="269875"/>
            </a:xfrm>
            <a:custGeom>
              <a:avLst/>
              <a:gdLst/>
              <a:ahLst/>
              <a:cxnLst/>
              <a:rect l="l" t="t" r="r" b="b"/>
              <a:pathLst>
                <a:path w="4255" h="10795" fill="none" extrusionOk="0">
                  <a:moveTo>
                    <a:pt x="0" y="0"/>
                  </a:moveTo>
                  <a:lnTo>
                    <a:pt x="2905" y="2261"/>
                  </a:lnTo>
                  <a:lnTo>
                    <a:pt x="4255" y="10795"/>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2"/>
            <p:cNvSpPr/>
            <p:nvPr/>
          </p:nvSpPr>
          <p:spPr>
            <a:xfrm>
              <a:off x="1666325" y="1494675"/>
              <a:ext cx="184075" cy="222450"/>
            </a:xfrm>
            <a:custGeom>
              <a:avLst/>
              <a:gdLst/>
              <a:ahLst/>
              <a:cxnLst/>
              <a:rect l="l" t="t" r="r" b="b"/>
              <a:pathLst>
                <a:path w="7363" h="8898" fill="none" extrusionOk="0">
                  <a:moveTo>
                    <a:pt x="1" y="1"/>
                  </a:moveTo>
                  <a:lnTo>
                    <a:pt x="624" y="3534"/>
                  </a:lnTo>
                  <a:lnTo>
                    <a:pt x="7363" y="8898"/>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2"/>
            <p:cNvSpPr/>
            <p:nvPr/>
          </p:nvSpPr>
          <p:spPr>
            <a:xfrm>
              <a:off x="1589175" y="1437250"/>
              <a:ext cx="296825" cy="178150"/>
            </a:xfrm>
            <a:custGeom>
              <a:avLst/>
              <a:gdLst/>
              <a:ahLst/>
              <a:cxnLst/>
              <a:rect l="l" t="t" r="r" b="b"/>
              <a:pathLst>
                <a:path w="11873" h="7126" fill="none" extrusionOk="0">
                  <a:moveTo>
                    <a:pt x="0" y="7126"/>
                  </a:moveTo>
                  <a:lnTo>
                    <a:pt x="3710" y="5831"/>
                  </a:lnTo>
                  <a:lnTo>
                    <a:pt x="9099" y="2661"/>
                  </a:lnTo>
                  <a:lnTo>
                    <a:pt x="11873" y="0"/>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2"/>
            <p:cNvSpPr/>
            <p:nvPr/>
          </p:nvSpPr>
          <p:spPr>
            <a:xfrm>
              <a:off x="1792650" y="1556850"/>
              <a:ext cx="9500" cy="70325"/>
            </a:xfrm>
            <a:custGeom>
              <a:avLst/>
              <a:gdLst/>
              <a:ahLst/>
              <a:cxnLst/>
              <a:rect l="l" t="t" r="r" b="b"/>
              <a:pathLst>
                <a:path w="380" h="2813" fill="none" extrusionOk="0">
                  <a:moveTo>
                    <a:pt x="1" y="1"/>
                  </a:moveTo>
                  <a:lnTo>
                    <a:pt x="380" y="2812"/>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 name="Google Shape;2237;p62"/>
          <p:cNvGrpSpPr/>
          <p:nvPr/>
        </p:nvGrpSpPr>
        <p:grpSpPr>
          <a:xfrm rot="2252041">
            <a:off x="7447757" y="737719"/>
            <a:ext cx="242028" cy="231689"/>
            <a:chOff x="1589175" y="1417825"/>
            <a:chExt cx="296825" cy="299300"/>
          </a:xfrm>
        </p:grpSpPr>
        <p:sp>
          <p:nvSpPr>
            <p:cNvPr id="2238" name="Google Shape;2238;p62"/>
            <p:cNvSpPr/>
            <p:nvPr/>
          </p:nvSpPr>
          <p:spPr>
            <a:xfrm>
              <a:off x="1589175" y="1583000"/>
              <a:ext cx="261225" cy="134125"/>
            </a:xfrm>
            <a:custGeom>
              <a:avLst/>
              <a:gdLst/>
              <a:ahLst/>
              <a:cxnLst/>
              <a:rect l="l" t="t" r="r" b="b"/>
              <a:pathLst>
                <a:path w="10449" h="5365" extrusionOk="0">
                  <a:moveTo>
                    <a:pt x="3710" y="1"/>
                  </a:moveTo>
                  <a:lnTo>
                    <a:pt x="0" y="1296"/>
                  </a:lnTo>
                  <a:lnTo>
                    <a:pt x="10449" y="5365"/>
                  </a:lnTo>
                  <a:lnTo>
                    <a:pt x="3710" y="1"/>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2"/>
            <p:cNvSpPr/>
            <p:nvPr/>
          </p:nvSpPr>
          <p:spPr>
            <a:xfrm>
              <a:off x="1681925" y="1503775"/>
              <a:ext cx="168475" cy="213350"/>
            </a:xfrm>
            <a:custGeom>
              <a:avLst/>
              <a:gdLst/>
              <a:ahLst/>
              <a:cxnLst/>
              <a:rect l="l" t="t" r="r" b="b"/>
              <a:pathLst>
                <a:path w="6739" h="8534" extrusionOk="0">
                  <a:moveTo>
                    <a:pt x="5389" y="0"/>
                  </a:moveTo>
                  <a:lnTo>
                    <a:pt x="0" y="3170"/>
                  </a:lnTo>
                  <a:lnTo>
                    <a:pt x="6739" y="8534"/>
                  </a:lnTo>
                  <a:lnTo>
                    <a:pt x="5389" y="0"/>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2"/>
            <p:cNvSpPr/>
            <p:nvPr/>
          </p:nvSpPr>
          <p:spPr>
            <a:xfrm>
              <a:off x="1816650" y="1437250"/>
              <a:ext cx="69350" cy="279875"/>
            </a:xfrm>
            <a:custGeom>
              <a:avLst/>
              <a:gdLst/>
              <a:ahLst/>
              <a:cxnLst/>
              <a:rect l="l" t="t" r="r" b="b"/>
              <a:pathLst>
                <a:path w="2774" h="11195" extrusionOk="0">
                  <a:moveTo>
                    <a:pt x="2774" y="0"/>
                  </a:moveTo>
                  <a:lnTo>
                    <a:pt x="0" y="2661"/>
                  </a:lnTo>
                  <a:lnTo>
                    <a:pt x="1350" y="11195"/>
                  </a:lnTo>
                  <a:lnTo>
                    <a:pt x="2774" y="0"/>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2"/>
            <p:cNvSpPr/>
            <p:nvPr/>
          </p:nvSpPr>
          <p:spPr>
            <a:xfrm>
              <a:off x="1589175" y="1494675"/>
              <a:ext cx="92775" cy="120725"/>
            </a:xfrm>
            <a:custGeom>
              <a:avLst/>
              <a:gdLst/>
              <a:ahLst/>
              <a:cxnLst/>
              <a:rect l="l" t="t" r="r" b="b"/>
              <a:pathLst>
                <a:path w="3711" h="4829" extrusionOk="0">
                  <a:moveTo>
                    <a:pt x="3087" y="1"/>
                  </a:moveTo>
                  <a:lnTo>
                    <a:pt x="1110" y="1210"/>
                  </a:lnTo>
                  <a:lnTo>
                    <a:pt x="0" y="4829"/>
                  </a:lnTo>
                  <a:lnTo>
                    <a:pt x="3710" y="3534"/>
                  </a:lnTo>
                  <a:lnTo>
                    <a:pt x="3087" y="1"/>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2"/>
            <p:cNvSpPr/>
            <p:nvPr/>
          </p:nvSpPr>
          <p:spPr>
            <a:xfrm>
              <a:off x="1666325" y="1447250"/>
              <a:ext cx="150350" cy="135775"/>
            </a:xfrm>
            <a:custGeom>
              <a:avLst/>
              <a:gdLst/>
              <a:ahLst/>
              <a:cxnLst/>
              <a:rect l="l" t="t" r="r" b="b"/>
              <a:pathLst>
                <a:path w="6014" h="5431" extrusionOk="0">
                  <a:moveTo>
                    <a:pt x="3108" y="0"/>
                  </a:moveTo>
                  <a:lnTo>
                    <a:pt x="1" y="1898"/>
                  </a:lnTo>
                  <a:lnTo>
                    <a:pt x="624" y="5431"/>
                  </a:lnTo>
                  <a:lnTo>
                    <a:pt x="6013" y="2261"/>
                  </a:lnTo>
                  <a:lnTo>
                    <a:pt x="3108" y="0"/>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2"/>
            <p:cNvSpPr/>
            <p:nvPr/>
          </p:nvSpPr>
          <p:spPr>
            <a:xfrm>
              <a:off x="1744025" y="1417825"/>
              <a:ext cx="141975" cy="85975"/>
            </a:xfrm>
            <a:custGeom>
              <a:avLst/>
              <a:gdLst/>
              <a:ahLst/>
              <a:cxnLst/>
              <a:rect l="l" t="t" r="r" b="b"/>
              <a:pathLst>
                <a:path w="5679" h="3439" extrusionOk="0">
                  <a:moveTo>
                    <a:pt x="1927" y="1"/>
                  </a:moveTo>
                  <a:lnTo>
                    <a:pt x="0" y="1177"/>
                  </a:lnTo>
                  <a:lnTo>
                    <a:pt x="2905" y="3438"/>
                  </a:lnTo>
                  <a:lnTo>
                    <a:pt x="5679" y="777"/>
                  </a:lnTo>
                  <a:lnTo>
                    <a:pt x="1927" y="1"/>
                  </a:ln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1589175" y="1417825"/>
              <a:ext cx="296825" cy="299300"/>
            </a:xfrm>
            <a:custGeom>
              <a:avLst/>
              <a:gdLst/>
              <a:ahLst/>
              <a:cxnLst/>
              <a:rect l="l" t="t" r="r" b="b"/>
              <a:pathLst>
                <a:path w="11873" h="11972" fill="none" extrusionOk="0">
                  <a:moveTo>
                    <a:pt x="6194" y="1177"/>
                  </a:moveTo>
                  <a:lnTo>
                    <a:pt x="8121" y="1"/>
                  </a:lnTo>
                  <a:lnTo>
                    <a:pt x="11873" y="777"/>
                  </a:lnTo>
                  <a:lnTo>
                    <a:pt x="10449" y="11972"/>
                  </a:lnTo>
                  <a:lnTo>
                    <a:pt x="0" y="7903"/>
                  </a:lnTo>
                  <a:lnTo>
                    <a:pt x="1110" y="4284"/>
                  </a:lnTo>
                  <a:lnTo>
                    <a:pt x="3087" y="3075"/>
                  </a:lnTo>
                  <a:close/>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2"/>
            <p:cNvSpPr/>
            <p:nvPr/>
          </p:nvSpPr>
          <p:spPr>
            <a:xfrm>
              <a:off x="1744025" y="1447250"/>
              <a:ext cx="106375" cy="269875"/>
            </a:xfrm>
            <a:custGeom>
              <a:avLst/>
              <a:gdLst/>
              <a:ahLst/>
              <a:cxnLst/>
              <a:rect l="l" t="t" r="r" b="b"/>
              <a:pathLst>
                <a:path w="4255" h="10795" fill="none" extrusionOk="0">
                  <a:moveTo>
                    <a:pt x="0" y="0"/>
                  </a:moveTo>
                  <a:lnTo>
                    <a:pt x="2905" y="2261"/>
                  </a:lnTo>
                  <a:lnTo>
                    <a:pt x="4255" y="10795"/>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2"/>
            <p:cNvSpPr/>
            <p:nvPr/>
          </p:nvSpPr>
          <p:spPr>
            <a:xfrm>
              <a:off x="1666325" y="1494675"/>
              <a:ext cx="184075" cy="222450"/>
            </a:xfrm>
            <a:custGeom>
              <a:avLst/>
              <a:gdLst/>
              <a:ahLst/>
              <a:cxnLst/>
              <a:rect l="l" t="t" r="r" b="b"/>
              <a:pathLst>
                <a:path w="7363" h="8898" fill="none" extrusionOk="0">
                  <a:moveTo>
                    <a:pt x="1" y="1"/>
                  </a:moveTo>
                  <a:lnTo>
                    <a:pt x="624" y="3534"/>
                  </a:lnTo>
                  <a:lnTo>
                    <a:pt x="7363" y="8898"/>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2"/>
            <p:cNvSpPr/>
            <p:nvPr/>
          </p:nvSpPr>
          <p:spPr>
            <a:xfrm>
              <a:off x="1589175" y="1437250"/>
              <a:ext cx="296825" cy="178150"/>
            </a:xfrm>
            <a:custGeom>
              <a:avLst/>
              <a:gdLst/>
              <a:ahLst/>
              <a:cxnLst/>
              <a:rect l="l" t="t" r="r" b="b"/>
              <a:pathLst>
                <a:path w="11873" h="7126" fill="none" extrusionOk="0">
                  <a:moveTo>
                    <a:pt x="0" y="7126"/>
                  </a:moveTo>
                  <a:lnTo>
                    <a:pt x="3710" y="5831"/>
                  </a:lnTo>
                  <a:lnTo>
                    <a:pt x="9099" y="2661"/>
                  </a:lnTo>
                  <a:lnTo>
                    <a:pt x="11873" y="0"/>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2"/>
            <p:cNvSpPr/>
            <p:nvPr/>
          </p:nvSpPr>
          <p:spPr>
            <a:xfrm>
              <a:off x="1792650" y="1556850"/>
              <a:ext cx="9500" cy="70325"/>
            </a:xfrm>
            <a:custGeom>
              <a:avLst/>
              <a:gdLst/>
              <a:ahLst/>
              <a:cxnLst/>
              <a:rect l="l" t="t" r="r" b="b"/>
              <a:pathLst>
                <a:path w="380" h="2813" fill="none" extrusionOk="0">
                  <a:moveTo>
                    <a:pt x="1" y="1"/>
                  </a:moveTo>
                  <a:lnTo>
                    <a:pt x="380" y="2812"/>
                  </a:lnTo>
                </a:path>
              </a:pathLst>
            </a:custGeom>
            <a:solidFill>
              <a:schemeClr val="accent4"/>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607002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1"/>
        <p:cNvGrpSpPr/>
        <p:nvPr/>
      </p:nvGrpSpPr>
      <p:grpSpPr>
        <a:xfrm>
          <a:off x="0" y="0"/>
          <a:ext cx="0" cy="0"/>
          <a:chOff x="0" y="0"/>
          <a:chExt cx="0" cy="0"/>
        </a:xfrm>
      </p:grpSpPr>
      <p:sp>
        <p:nvSpPr>
          <p:cNvPr id="2484" name="Google Shape;2484;p68"/>
          <p:cNvSpPr txBox="1">
            <a:spLocks noGrp="1"/>
          </p:cNvSpPr>
          <p:nvPr>
            <p:ph type="subTitle" idx="3"/>
          </p:nvPr>
        </p:nvSpPr>
        <p:spPr>
          <a:xfrm>
            <a:off x="979055" y="2522257"/>
            <a:ext cx="3269672" cy="2114398"/>
          </a:xfrm>
          <a:prstGeom prst="rect">
            <a:avLst/>
          </a:prstGeom>
        </p:spPr>
        <p:txBody>
          <a:bodyPr spcFirstLastPara="1" wrap="square" lIns="91425" tIns="91425" rIns="91425" bIns="91425" anchor="ctr" anchorCtr="0">
            <a:noAutofit/>
          </a:bodyPr>
          <a:lstStyle/>
          <a:p>
            <a:pPr marL="0" lvl="0" indent="0"/>
            <a:r>
              <a:rPr lang="el-GR" sz="1100" dirty="0"/>
              <a:t>Και οι δύο αυτές συναρτήσεις (</a:t>
            </a:r>
            <a:r>
              <a:rPr lang="en" sz="1100" b="1" dirty="0" err="1"/>
              <a:t>correctClick</a:t>
            </a:r>
            <a:r>
              <a:rPr lang="en" sz="1100" b="1" dirty="0"/>
              <a:t>() </a:t>
            </a:r>
            <a:r>
              <a:rPr lang="el-GR" sz="1100" dirty="0"/>
              <a:t>και </a:t>
            </a:r>
            <a:r>
              <a:rPr lang="en" sz="1100" b="1" dirty="0" err="1"/>
              <a:t>wrongClick</a:t>
            </a:r>
            <a:r>
              <a:rPr lang="en" sz="1100" b="1" dirty="0"/>
              <a:t>() </a:t>
            </a:r>
            <a:r>
              <a:rPr lang="en" sz="1100" dirty="0"/>
              <a:t>) </a:t>
            </a:r>
            <a:r>
              <a:rPr lang="el-GR" sz="1100" dirty="0"/>
              <a:t>χωρίστηκαν σε </a:t>
            </a:r>
            <a:r>
              <a:rPr lang="el-GR" sz="1100" b="1" dirty="0"/>
              <a:t>δύο τμήματα </a:t>
            </a:r>
            <a:r>
              <a:rPr lang="el-GR" sz="1100" dirty="0"/>
              <a:t>(π.χ. </a:t>
            </a:r>
            <a:r>
              <a:rPr lang="en" sz="1100" dirty="0"/>
              <a:t>correctClick1() </a:t>
            </a:r>
            <a:r>
              <a:rPr lang="el-GR" sz="1100" dirty="0"/>
              <a:t>και </a:t>
            </a:r>
            <a:r>
              <a:rPr lang="en" sz="1100" dirty="0"/>
              <a:t>correctClick2() ) </a:t>
            </a:r>
            <a:r>
              <a:rPr lang="el-GR" sz="1100" dirty="0" err="1"/>
              <a:t>ουτωσώστε</a:t>
            </a:r>
            <a:r>
              <a:rPr lang="el-GR" sz="1100" dirty="0"/>
              <a:t> να μεσολαβήσει ένα </a:t>
            </a:r>
            <a:r>
              <a:rPr lang="en" sz="1100" b="1" dirty="0" err="1"/>
              <a:t>setTimeout</a:t>
            </a:r>
            <a:r>
              <a:rPr lang="en" sz="1100" dirty="0"/>
              <a:t> </a:t>
            </a:r>
            <a:r>
              <a:rPr lang="el-GR" sz="1100" dirty="0"/>
              <a:t>που δίνει λίγο χρόνο για να φανεί ο εκάστοτε χρωματισμός απάντησης (πράσινο/κόκκινο) και έπειτα να καλέσει το </a:t>
            </a:r>
            <a:r>
              <a:rPr lang="el-GR" sz="1100" b="1" dirty="0"/>
              <a:t>δεύτερο τμήμα της κάθε συνάρτησης </a:t>
            </a:r>
            <a:r>
              <a:rPr lang="el-GR" sz="1100" dirty="0"/>
              <a:t>για να προχωρήσει το </a:t>
            </a:r>
            <a:r>
              <a:rPr lang="en" sz="1100" b="1" dirty="0"/>
              <a:t>state</a:t>
            </a:r>
            <a:r>
              <a:rPr lang="en" sz="1100" dirty="0"/>
              <a:t>.</a:t>
            </a:r>
            <a:endParaRPr sz="1100" dirty="0"/>
          </a:p>
        </p:txBody>
      </p:sp>
      <p:sp>
        <p:nvSpPr>
          <p:cNvPr id="2485" name="Google Shape;2485;p68"/>
          <p:cNvSpPr txBox="1">
            <a:spLocks noGrp="1"/>
          </p:cNvSpPr>
          <p:nvPr>
            <p:ph type="subTitle" idx="4"/>
          </p:nvPr>
        </p:nvSpPr>
        <p:spPr>
          <a:xfrm>
            <a:off x="4633930" y="2522257"/>
            <a:ext cx="3269672" cy="2114398"/>
          </a:xfrm>
          <a:prstGeom prst="rect">
            <a:avLst/>
          </a:prstGeom>
        </p:spPr>
        <p:txBody>
          <a:bodyPr spcFirstLastPara="1" wrap="square" lIns="91425" tIns="91425" rIns="91425" bIns="91425" anchor="ctr" anchorCtr="0">
            <a:noAutofit/>
          </a:bodyPr>
          <a:lstStyle/>
          <a:p>
            <a:pPr marL="0" lvl="0" indent="0"/>
            <a:r>
              <a:rPr lang="el-GR" sz="1100" dirty="0"/>
              <a:t>Έχει προστεθεί επίσης κώδικας ώστε να </a:t>
            </a:r>
            <a:r>
              <a:rPr lang="el-GR" sz="1100" b="1" dirty="0" err="1"/>
              <a:t>δίιασφαλζεται</a:t>
            </a:r>
            <a:r>
              <a:rPr lang="el-GR" sz="1100" dirty="0"/>
              <a:t> ότι το </a:t>
            </a:r>
            <a:r>
              <a:rPr lang="el-GR" sz="1100" b="1" dirty="0"/>
              <a:t>παιχνίδι</a:t>
            </a:r>
            <a:r>
              <a:rPr lang="el-GR" sz="1100" dirty="0"/>
              <a:t> και τα </a:t>
            </a:r>
            <a:r>
              <a:rPr lang="en" sz="1100" b="1" dirty="0"/>
              <a:t>states</a:t>
            </a:r>
            <a:r>
              <a:rPr lang="en" sz="1100" dirty="0"/>
              <a:t> </a:t>
            </a:r>
            <a:r>
              <a:rPr lang="el-GR" sz="1100" b="1" dirty="0"/>
              <a:t>αρχικοποιούνται πλήρως </a:t>
            </a:r>
            <a:r>
              <a:rPr lang="el-GR" sz="1100" b="1" dirty="0" err="1"/>
              <a:t>κατα</a:t>
            </a:r>
            <a:r>
              <a:rPr lang="el-GR" sz="1100" b="1" dirty="0"/>
              <a:t> την έναρξη του παιχνιδιού</a:t>
            </a:r>
            <a:r>
              <a:rPr lang="el-GR" sz="1100" dirty="0"/>
              <a:t>. Προστέθηκε και κουμπί </a:t>
            </a:r>
            <a:r>
              <a:rPr lang="el-GR" sz="1100" b="1" dirty="0"/>
              <a:t>“</a:t>
            </a:r>
            <a:r>
              <a:rPr lang="en" sz="1100" b="1" dirty="0"/>
              <a:t>Skip Player” </a:t>
            </a:r>
            <a:r>
              <a:rPr lang="el-GR" sz="1100" dirty="0"/>
              <a:t>που ενεργοποιεί την συνάρτηση </a:t>
            </a:r>
            <a:r>
              <a:rPr lang="en" sz="1100" dirty="0" err="1"/>
              <a:t>skipPlayer</a:t>
            </a:r>
            <a:r>
              <a:rPr lang="en" sz="1100" dirty="0"/>
              <a:t>() </a:t>
            </a:r>
            <a:r>
              <a:rPr lang="el-GR" sz="1100" dirty="0"/>
              <a:t>και πηγαίνει την σειρά στον επόμενο, όταν κάποιος παίκτης φέρει ζαριά που τον αναγκάζει να μετακινηθεί σε θέση δεσμευμένη </a:t>
            </a:r>
            <a:r>
              <a:rPr lang="el-GR" sz="1100" dirty="0" err="1"/>
              <a:t>απο</a:t>
            </a:r>
            <a:r>
              <a:rPr lang="el-GR" sz="1100" dirty="0"/>
              <a:t> κάποιον συμπαίκτη. Επίσης, θέσαμε τα </a:t>
            </a:r>
            <a:r>
              <a:rPr lang="en" sz="1100" b="1" dirty="0"/>
              <a:t>default </a:t>
            </a:r>
            <a:r>
              <a:rPr lang="el-GR" sz="1100" b="1" dirty="0"/>
              <a:t>ονόματα</a:t>
            </a:r>
            <a:r>
              <a:rPr lang="el-GR" sz="1100" dirty="0"/>
              <a:t> παικτών ως </a:t>
            </a:r>
            <a:r>
              <a:rPr lang="el-GR" sz="1100" b="1" dirty="0"/>
              <a:t>«</a:t>
            </a:r>
            <a:r>
              <a:rPr lang="en" sz="1100" b="1" dirty="0"/>
              <a:t>Player 1», «Player 2» </a:t>
            </a:r>
            <a:r>
              <a:rPr lang="el-GR" sz="1100" b="1" dirty="0" err="1"/>
              <a:t>κλπ</a:t>
            </a:r>
            <a:r>
              <a:rPr lang="el-GR" sz="1100" b="1" dirty="0"/>
              <a:t> </a:t>
            </a:r>
            <a:r>
              <a:rPr lang="el-GR" sz="1100" dirty="0"/>
              <a:t>όταν δεν εισάγεται κάποιο όνομα. Τέλος, η συνάρτηση </a:t>
            </a:r>
            <a:r>
              <a:rPr lang="en" sz="1100" b="1" dirty="0" err="1"/>
              <a:t>doWin</a:t>
            </a:r>
            <a:r>
              <a:rPr lang="en" sz="1100" b="1" dirty="0"/>
              <a:t>(</a:t>
            </a:r>
            <a:r>
              <a:rPr lang="en" sz="1100" b="1" dirty="0" err="1"/>
              <a:t>playerName</a:t>
            </a:r>
            <a:r>
              <a:rPr lang="en" sz="1100" b="1" dirty="0"/>
              <a:t>) </a:t>
            </a:r>
            <a:r>
              <a:rPr lang="el-GR" sz="1100" dirty="0"/>
              <a:t>χειρίζεται την εμφάνιση του </a:t>
            </a:r>
            <a:r>
              <a:rPr lang="en" sz="1100" dirty="0"/>
              <a:t>banner </a:t>
            </a:r>
            <a:r>
              <a:rPr lang="el-GR" sz="1100" dirty="0"/>
              <a:t>νίκης και τον ήχο.</a:t>
            </a:r>
            <a:endParaRPr sz="1100" dirty="0"/>
          </a:p>
        </p:txBody>
      </p:sp>
      <p:sp>
        <p:nvSpPr>
          <p:cNvPr id="2486" name="Google Shape;2486;p68"/>
          <p:cNvSpPr txBox="1">
            <a:spLocks noGrp="1"/>
          </p:cNvSpPr>
          <p:nvPr>
            <p:ph type="title"/>
          </p:nvPr>
        </p:nvSpPr>
        <p:spPr>
          <a:xfrm>
            <a:off x="720000" y="5775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t>ΡΟΗ</a:t>
            </a:r>
            <a:r>
              <a:rPr lang="en" dirty="0"/>
              <a:t> </a:t>
            </a:r>
            <a:r>
              <a:rPr lang="el-GR" dirty="0">
                <a:solidFill>
                  <a:schemeClr val="lt2"/>
                </a:solidFill>
              </a:rPr>
              <a:t>ΠΑΙΧΝΙΔΙΟΥ</a:t>
            </a:r>
            <a:endParaRPr dirty="0">
              <a:solidFill>
                <a:schemeClr val="lt2"/>
              </a:solidFill>
            </a:endParaRPr>
          </a:p>
        </p:txBody>
      </p:sp>
      <p:grpSp>
        <p:nvGrpSpPr>
          <p:cNvPr id="2487" name="Google Shape;2487;p68"/>
          <p:cNvGrpSpPr/>
          <p:nvPr/>
        </p:nvGrpSpPr>
        <p:grpSpPr>
          <a:xfrm>
            <a:off x="5882814" y="1549778"/>
            <a:ext cx="741817" cy="741817"/>
            <a:chOff x="4402663" y="2091850"/>
            <a:chExt cx="412075" cy="412075"/>
          </a:xfrm>
        </p:grpSpPr>
        <p:sp>
          <p:nvSpPr>
            <p:cNvPr id="2488" name="Google Shape;2488;p68"/>
            <p:cNvSpPr/>
            <p:nvPr/>
          </p:nvSpPr>
          <p:spPr>
            <a:xfrm>
              <a:off x="4402663" y="2091850"/>
              <a:ext cx="412075" cy="412075"/>
            </a:xfrm>
            <a:custGeom>
              <a:avLst/>
              <a:gdLst/>
              <a:ahLst/>
              <a:cxnLst/>
              <a:rect l="l" t="t" r="r" b="b"/>
              <a:pathLst>
                <a:path w="16483" h="16483" extrusionOk="0">
                  <a:moveTo>
                    <a:pt x="8242" y="0"/>
                  </a:moveTo>
                  <a:cubicBezTo>
                    <a:pt x="6057" y="0"/>
                    <a:pt x="3960" y="869"/>
                    <a:pt x="2414" y="2415"/>
                  </a:cubicBezTo>
                  <a:cubicBezTo>
                    <a:pt x="870" y="3959"/>
                    <a:pt x="1" y="6056"/>
                    <a:pt x="1" y="8242"/>
                  </a:cubicBezTo>
                  <a:cubicBezTo>
                    <a:pt x="1" y="10427"/>
                    <a:pt x="870" y="12523"/>
                    <a:pt x="2414" y="14069"/>
                  </a:cubicBezTo>
                  <a:cubicBezTo>
                    <a:pt x="3960" y="15615"/>
                    <a:pt x="6057" y="16482"/>
                    <a:pt x="8242" y="16482"/>
                  </a:cubicBezTo>
                  <a:cubicBezTo>
                    <a:pt x="10428" y="16482"/>
                    <a:pt x="12524" y="15615"/>
                    <a:pt x="14070" y="14069"/>
                  </a:cubicBezTo>
                  <a:cubicBezTo>
                    <a:pt x="15615" y="12523"/>
                    <a:pt x="16483" y="10427"/>
                    <a:pt x="16483" y="8242"/>
                  </a:cubicBezTo>
                  <a:cubicBezTo>
                    <a:pt x="16483" y="6056"/>
                    <a:pt x="15615" y="3959"/>
                    <a:pt x="14070" y="2415"/>
                  </a:cubicBezTo>
                  <a:cubicBezTo>
                    <a:pt x="12524" y="869"/>
                    <a:pt x="10428" y="0"/>
                    <a:pt x="8242" y="0"/>
                  </a:cubicBezTo>
                  <a:close/>
                </a:path>
              </a:pathLst>
            </a:custGeom>
            <a:solidFill>
              <a:schemeClr val="accent5"/>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8"/>
            <p:cNvSpPr/>
            <p:nvPr/>
          </p:nvSpPr>
          <p:spPr>
            <a:xfrm>
              <a:off x="4449738" y="2244350"/>
              <a:ext cx="107025" cy="107050"/>
            </a:xfrm>
            <a:custGeom>
              <a:avLst/>
              <a:gdLst/>
              <a:ahLst/>
              <a:cxnLst/>
              <a:rect l="l" t="t" r="r" b="b"/>
              <a:pathLst>
                <a:path w="4281" h="4282" extrusionOk="0">
                  <a:moveTo>
                    <a:pt x="2140" y="1"/>
                  </a:moveTo>
                  <a:cubicBezTo>
                    <a:pt x="958" y="1"/>
                    <a:pt x="0" y="959"/>
                    <a:pt x="0" y="2142"/>
                  </a:cubicBezTo>
                  <a:cubicBezTo>
                    <a:pt x="0" y="3323"/>
                    <a:pt x="958" y="4282"/>
                    <a:pt x="2140" y="4282"/>
                  </a:cubicBezTo>
                  <a:cubicBezTo>
                    <a:pt x="3323" y="4282"/>
                    <a:pt x="4280" y="3323"/>
                    <a:pt x="4280" y="2142"/>
                  </a:cubicBezTo>
                  <a:cubicBezTo>
                    <a:pt x="4280" y="959"/>
                    <a:pt x="3323" y="1"/>
                    <a:pt x="2140" y="1"/>
                  </a:cubicBezTo>
                  <a:close/>
                </a:path>
              </a:pathLst>
            </a:custGeom>
            <a:solidFill>
              <a:srgbClr val="387993"/>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8"/>
            <p:cNvSpPr/>
            <p:nvPr/>
          </p:nvSpPr>
          <p:spPr>
            <a:xfrm>
              <a:off x="4660663" y="2244350"/>
              <a:ext cx="107025" cy="107050"/>
            </a:xfrm>
            <a:custGeom>
              <a:avLst/>
              <a:gdLst/>
              <a:ahLst/>
              <a:cxnLst/>
              <a:rect l="l" t="t" r="r" b="b"/>
              <a:pathLst>
                <a:path w="4281" h="4282" extrusionOk="0">
                  <a:moveTo>
                    <a:pt x="2141" y="1"/>
                  </a:moveTo>
                  <a:cubicBezTo>
                    <a:pt x="958" y="1"/>
                    <a:pt x="0" y="959"/>
                    <a:pt x="0" y="2142"/>
                  </a:cubicBezTo>
                  <a:cubicBezTo>
                    <a:pt x="0" y="3323"/>
                    <a:pt x="958" y="4282"/>
                    <a:pt x="2141" y="4282"/>
                  </a:cubicBezTo>
                  <a:cubicBezTo>
                    <a:pt x="3323" y="4282"/>
                    <a:pt x="4281" y="3323"/>
                    <a:pt x="4281" y="2142"/>
                  </a:cubicBezTo>
                  <a:cubicBezTo>
                    <a:pt x="4281" y="959"/>
                    <a:pt x="3323" y="1"/>
                    <a:pt x="2141" y="1"/>
                  </a:cubicBezTo>
                  <a:close/>
                </a:path>
              </a:pathLst>
            </a:custGeom>
            <a:solidFill>
              <a:srgbClr val="EB5C48"/>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8"/>
            <p:cNvSpPr/>
            <p:nvPr/>
          </p:nvSpPr>
          <p:spPr>
            <a:xfrm>
              <a:off x="4555188" y="2349825"/>
              <a:ext cx="107050" cy="107050"/>
            </a:xfrm>
            <a:custGeom>
              <a:avLst/>
              <a:gdLst/>
              <a:ahLst/>
              <a:cxnLst/>
              <a:rect l="l" t="t" r="r" b="b"/>
              <a:pathLst>
                <a:path w="4282" h="4282" extrusionOk="0">
                  <a:moveTo>
                    <a:pt x="2141" y="1"/>
                  </a:moveTo>
                  <a:cubicBezTo>
                    <a:pt x="959" y="1"/>
                    <a:pt x="0" y="959"/>
                    <a:pt x="0" y="2141"/>
                  </a:cubicBezTo>
                  <a:cubicBezTo>
                    <a:pt x="0" y="3323"/>
                    <a:pt x="959" y="4282"/>
                    <a:pt x="2141" y="4282"/>
                  </a:cubicBezTo>
                  <a:cubicBezTo>
                    <a:pt x="3323" y="4282"/>
                    <a:pt x="4282" y="3323"/>
                    <a:pt x="4282" y="2141"/>
                  </a:cubicBezTo>
                  <a:cubicBezTo>
                    <a:pt x="4282" y="959"/>
                    <a:pt x="3323" y="1"/>
                    <a:pt x="2141" y="1"/>
                  </a:cubicBezTo>
                  <a:close/>
                </a:path>
              </a:pathLst>
            </a:custGeom>
            <a:solidFill>
              <a:srgbClr val="50B049"/>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8"/>
            <p:cNvSpPr/>
            <p:nvPr/>
          </p:nvSpPr>
          <p:spPr>
            <a:xfrm>
              <a:off x="4555188" y="2138900"/>
              <a:ext cx="107050" cy="107025"/>
            </a:xfrm>
            <a:custGeom>
              <a:avLst/>
              <a:gdLst/>
              <a:ahLst/>
              <a:cxnLst/>
              <a:rect l="l" t="t" r="r" b="b"/>
              <a:pathLst>
                <a:path w="4282" h="4281" extrusionOk="0">
                  <a:moveTo>
                    <a:pt x="2141" y="0"/>
                  </a:moveTo>
                  <a:cubicBezTo>
                    <a:pt x="959" y="0"/>
                    <a:pt x="0" y="959"/>
                    <a:pt x="0" y="2141"/>
                  </a:cubicBezTo>
                  <a:cubicBezTo>
                    <a:pt x="0" y="3323"/>
                    <a:pt x="959" y="4281"/>
                    <a:pt x="2141" y="4281"/>
                  </a:cubicBezTo>
                  <a:cubicBezTo>
                    <a:pt x="3323" y="4281"/>
                    <a:pt x="4282" y="3323"/>
                    <a:pt x="4282" y="2141"/>
                  </a:cubicBezTo>
                  <a:cubicBezTo>
                    <a:pt x="4282" y="959"/>
                    <a:pt x="3323" y="0"/>
                    <a:pt x="2141" y="0"/>
                  </a:cubicBezTo>
                  <a:close/>
                </a:path>
              </a:pathLst>
            </a:custGeom>
            <a:solidFill>
              <a:srgbClr val="F8B649"/>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3" name="Google Shape;2493;p68"/>
          <p:cNvGrpSpPr/>
          <p:nvPr/>
        </p:nvGrpSpPr>
        <p:grpSpPr>
          <a:xfrm>
            <a:off x="2264319" y="1549778"/>
            <a:ext cx="741817" cy="741817"/>
            <a:chOff x="3356213" y="2091850"/>
            <a:chExt cx="412075" cy="412075"/>
          </a:xfrm>
        </p:grpSpPr>
        <p:sp>
          <p:nvSpPr>
            <p:cNvPr id="2494" name="Google Shape;2494;p68"/>
            <p:cNvSpPr/>
            <p:nvPr/>
          </p:nvSpPr>
          <p:spPr>
            <a:xfrm>
              <a:off x="3356213" y="2091850"/>
              <a:ext cx="412075" cy="412075"/>
            </a:xfrm>
            <a:custGeom>
              <a:avLst/>
              <a:gdLst/>
              <a:ahLst/>
              <a:cxnLst/>
              <a:rect l="l" t="t" r="r" b="b"/>
              <a:pathLst>
                <a:path w="16483" h="16483" extrusionOk="0">
                  <a:moveTo>
                    <a:pt x="8241" y="0"/>
                  </a:moveTo>
                  <a:cubicBezTo>
                    <a:pt x="6056" y="0"/>
                    <a:pt x="3960" y="869"/>
                    <a:pt x="2414" y="2415"/>
                  </a:cubicBezTo>
                  <a:cubicBezTo>
                    <a:pt x="869" y="3959"/>
                    <a:pt x="1" y="6056"/>
                    <a:pt x="1" y="8242"/>
                  </a:cubicBezTo>
                  <a:cubicBezTo>
                    <a:pt x="1" y="10427"/>
                    <a:pt x="869" y="12523"/>
                    <a:pt x="2414" y="14069"/>
                  </a:cubicBezTo>
                  <a:cubicBezTo>
                    <a:pt x="3960" y="15615"/>
                    <a:pt x="6056" y="16482"/>
                    <a:pt x="8241" y="16482"/>
                  </a:cubicBezTo>
                  <a:cubicBezTo>
                    <a:pt x="10427" y="16482"/>
                    <a:pt x="12524" y="15615"/>
                    <a:pt x="14068" y="14069"/>
                  </a:cubicBezTo>
                  <a:cubicBezTo>
                    <a:pt x="15614" y="12523"/>
                    <a:pt x="16483" y="10427"/>
                    <a:pt x="16483" y="8242"/>
                  </a:cubicBezTo>
                  <a:cubicBezTo>
                    <a:pt x="16483" y="6056"/>
                    <a:pt x="15614" y="3959"/>
                    <a:pt x="14068" y="2415"/>
                  </a:cubicBezTo>
                  <a:cubicBezTo>
                    <a:pt x="12524" y="869"/>
                    <a:pt x="10427" y="0"/>
                    <a:pt x="8241" y="0"/>
                  </a:cubicBezTo>
                  <a:close/>
                </a:path>
              </a:pathLst>
            </a:custGeom>
            <a:solidFill>
              <a:schemeClr val="accent5"/>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8"/>
            <p:cNvSpPr/>
            <p:nvPr/>
          </p:nvSpPr>
          <p:spPr>
            <a:xfrm>
              <a:off x="3414913" y="2244375"/>
              <a:ext cx="115350" cy="107025"/>
            </a:xfrm>
            <a:custGeom>
              <a:avLst/>
              <a:gdLst/>
              <a:ahLst/>
              <a:cxnLst/>
              <a:rect l="l" t="t" r="r" b="b"/>
              <a:pathLst>
                <a:path w="4614" h="4281" extrusionOk="0">
                  <a:moveTo>
                    <a:pt x="840" y="1"/>
                  </a:moveTo>
                  <a:cubicBezTo>
                    <a:pt x="376" y="1"/>
                    <a:pt x="0" y="376"/>
                    <a:pt x="0" y="840"/>
                  </a:cubicBezTo>
                  <a:lnTo>
                    <a:pt x="0" y="2141"/>
                  </a:lnTo>
                  <a:lnTo>
                    <a:pt x="0" y="3441"/>
                  </a:lnTo>
                  <a:cubicBezTo>
                    <a:pt x="0" y="3905"/>
                    <a:pt x="376" y="4281"/>
                    <a:pt x="840" y="4281"/>
                  </a:cubicBezTo>
                  <a:lnTo>
                    <a:pt x="2169" y="4281"/>
                  </a:lnTo>
                  <a:cubicBezTo>
                    <a:pt x="2371" y="4281"/>
                    <a:pt x="2566" y="4208"/>
                    <a:pt x="2718" y="4077"/>
                  </a:cubicBezTo>
                  <a:lnTo>
                    <a:pt x="4225" y="2776"/>
                  </a:lnTo>
                  <a:cubicBezTo>
                    <a:pt x="4614" y="2441"/>
                    <a:pt x="4614" y="1839"/>
                    <a:pt x="4225" y="1505"/>
                  </a:cubicBezTo>
                  <a:lnTo>
                    <a:pt x="2718" y="203"/>
                  </a:lnTo>
                  <a:cubicBezTo>
                    <a:pt x="2566" y="72"/>
                    <a:pt x="2371" y="1"/>
                    <a:pt x="2169" y="1"/>
                  </a:cubicBezTo>
                  <a:close/>
                </a:path>
              </a:pathLst>
            </a:custGeom>
            <a:solidFill>
              <a:srgbClr val="000000"/>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8"/>
            <p:cNvSpPr/>
            <p:nvPr/>
          </p:nvSpPr>
          <p:spPr>
            <a:xfrm>
              <a:off x="3594238" y="2244375"/>
              <a:ext cx="115375" cy="107025"/>
            </a:xfrm>
            <a:custGeom>
              <a:avLst/>
              <a:gdLst/>
              <a:ahLst/>
              <a:cxnLst/>
              <a:rect l="l" t="t" r="r" b="b"/>
              <a:pathLst>
                <a:path w="4615" h="4281" extrusionOk="0">
                  <a:moveTo>
                    <a:pt x="2445" y="1"/>
                  </a:moveTo>
                  <a:cubicBezTo>
                    <a:pt x="2244" y="1"/>
                    <a:pt x="2049" y="72"/>
                    <a:pt x="1897" y="203"/>
                  </a:cubicBezTo>
                  <a:lnTo>
                    <a:pt x="388" y="1505"/>
                  </a:lnTo>
                  <a:cubicBezTo>
                    <a:pt x="0" y="1839"/>
                    <a:pt x="0" y="2441"/>
                    <a:pt x="388" y="2776"/>
                  </a:cubicBezTo>
                  <a:lnTo>
                    <a:pt x="1897" y="4077"/>
                  </a:lnTo>
                  <a:cubicBezTo>
                    <a:pt x="2049" y="4208"/>
                    <a:pt x="2244" y="4281"/>
                    <a:pt x="2445" y="4281"/>
                  </a:cubicBezTo>
                  <a:lnTo>
                    <a:pt x="3775" y="4281"/>
                  </a:lnTo>
                  <a:cubicBezTo>
                    <a:pt x="4239" y="4281"/>
                    <a:pt x="4615" y="3905"/>
                    <a:pt x="4615" y="3441"/>
                  </a:cubicBezTo>
                  <a:lnTo>
                    <a:pt x="4615" y="2141"/>
                  </a:lnTo>
                  <a:lnTo>
                    <a:pt x="4615" y="840"/>
                  </a:lnTo>
                  <a:cubicBezTo>
                    <a:pt x="4615" y="376"/>
                    <a:pt x="4239" y="1"/>
                    <a:pt x="3775" y="1"/>
                  </a:cubicBezTo>
                  <a:close/>
                </a:path>
              </a:pathLst>
            </a:custGeom>
            <a:solidFill>
              <a:srgbClr val="000000"/>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8"/>
            <p:cNvSpPr/>
            <p:nvPr/>
          </p:nvSpPr>
          <p:spPr>
            <a:xfrm>
              <a:off x="3508738" y="2332300"/>
              <a:ext cx="107050" cy="112925"/>
            </a:xfrm>
            <a:custGeom>
              <a:avLst/>
              <a:gdLst/>
              <a:ahLst/>
              <a:cxnLst/>
              <a:rect l="l" t="t" r="r" b="b"/>
              <a:pathLst>
                <a:path w="4282" h="4517" extrusionOk="0">
                  <a:moveTo>
                    <a:pt x="2141" y="0"/>
                  </a:moveTo>
                  <a:cubicBezTo>
                    <a:pt x="1907" y="0"/>
                    <a:pt x="1672" y="98"/>
                    <a:pt x="1505" y="292"/>
                  </a:cubicBezTo>
                  <a:lnTo>
                    <a:pt x="204" y="1799"/>
                  </a:lnTo>
                  <a:cubicBezTo>
                    <a:pt x="73" y="1951"/>
                    <a:pt x="0" y="2146"/>
                    <a:pt x="0" y="2348"/>
                  </a:cubicBezTo>
                  <a:lnTo>
                    <a:pt x="0" y="3677"/>
                  </a:lnTo>
                  <a:cubicBezTo>
                    <a:pt x="0" y="4141"/>
                    <a:pt x="376" y="4517"/>
                    <a:pt x="840" y="4517"/>
                  </a:cubicBezTo>
                  <a:lnTo>
                    <a:pt x="3441" y="4517"/>
                  </a:lnTo>
                  <a:cubicBezTo>
                    <a:pt x="3905" y="4517"/>
                    <a:pt x="4282" y="4141"/>
                    <a:pt x="4282" y="3677"/>
                  </a:cubicBezTo>
                  <a:lnTo>
                    <a:pt x="4282" y="2348"/>
                  </a:lnTo>
                  <a:cubicBezTo>
                    <a:pt x="4282" y="2146"/>
                    <a:pt x="4209" y="1951"/>
                    <a:pt x="4078" y="1799"/>
                  </a:cubicBezTo>
                  <a:lnTo>
                    <a:pt x="2777" y="292"/>
                  </a:lnTo>
                  <a:cubicBezTo>
                    <a:pt x="2609" y="98"/>
                    <a:pt x="2375" y="0"/>
                    <a:pt x="2141" y="0"/>
                  </a:cubicBezTo>
                  <a:close/>
                </a:path>
              </a:pathLst>
            </a:custGeom>
            <a:solidFill>
              <a:srgbClr val="000000"/>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8"/>
            <p:cNvSpPr/>
            <p:nvPr/>
          </p:nvSpPr>
          <p:spPr>
            <a:xfrm>
              <a:off x="3508738" y="2150525"/>
              <a:ext cx="107025" cy="112950"/>
            </a:xfrm>
            <a:custGeom>
              <a:avLst/>
              <a:gdLst/>
              <a:ahLst/>
              <a:cxnLst/>
              <a:rect l="l" t="t" r="r" b="b"/>
              <a:pathLst>
                <a:path w="4281" h="4518" extrusionOk="0">
                  <a:moveTo>
                    <a:pt x="840" y="0"/>
                  </a:moveTo>
                  <a:cubicBezTo>
                    <a:pt x="376" y="0"/>
                    <a:pt x="0" y="377"/>
                    <a:pt x="0" y="841"/>
                  </a:cubicBezTo>
                  <a:lnTo>
                    <a:pt x="0" y="2170"/>
                  </a:lnTo>
                  <a:cubicBezTo>
                    <a:pt x="0" y="2371"/>
                    <a:pt x="73" y="2566"/>
                    <a:pt x="204" y="2718"/>
                  </a:cubicBezTo>
                  <a:lnTo>
                    <a:pt x="1505" y="4227"/>
                  </a:lnTo>
                  <a:cubicBezTo>
                    <a:pt x="1672" y="4421"/>
                    <a:pt x="1907" y="4518"/>
                    <a:pt x="2141" y="4518"/>
                  </a:cubicBezTo>
                  <a:cubicBezTo>
                    <a:pt x="2375" y="4518"/>
                    <a:pt x="2609" y="4421"/>
                    <a:pt x="2776" y="4227"/>
                  </a:cubicBezTo>
                  <a:lnTo>
                    <a:pt x="4078" y="2718"/>
                  </a:lnTo>
                  <a:cubicBezTo>
                    <a:pt x="4209" y="2566"/>
                    <a:pt x="4281" y="2371"/>
                    <a:pt x="4281" y="2170"/>
                  </a:cubicBezTo>
                  <a:lnTo>
                    <a:pt x="4281" y="841"/>
                  </a:lnTo>
                  <a:cubicBezTo>
                    <a:pt x="4281" y="376"/>
                    <a:pt x="3905" y="0"/>
                    <a:pt x="3441" y="0"/>
                  </a:cubicBezTo>
                  <a:close/>
                </a:path>
              </a:pathLst>
            </a:custGeom>
            <a:solidFill>
              <a:srgbClr val="000000"/>
            </a:solidFill>
            <a:ln w="9525" cap="flat" cmpd="sng">
              <a:solidFill>
                <a:srgbClr val="191919"/>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68"/>
          <p:cNvGrpSpPr/>
          <p:nvPr/>
        </p:nvGrpSpPr>
        <p:grpSpPr>
          <a:xfrm>
            <a:off x="7556475" y="688085"/>
            <a:ext cx="720763" cy="603018"/>
            <a:chOff x="7556475" y="688085"/>
            <a:chExt cx="720763" cy="603018"/>
          </a:xfrm>
        </p:grpSpPr>
        <p:sp>
          <p:nvSpPr>
            <p:cNvPr id="2500" name="Google Shape;2500;p68"/>
            <p:cNvSpPr/>
            <p:nvPr/>
          </p:nvSpPr>
          <p:spPr>
            <a:xfrm>
              <a:off x="8129784" y="732585"/>
              <a:ext cx="147454" cy="412126"/>
            </a:xfrm>
            <a:custGeom>
              <a:avLst/>
              <a:gdLst/>
              <a:ahLst/>
              <a:cxnLst/>
              <a:rect l="l" t="t" r="r" b="b"/>
              <a:pathLst>
                <a:path w="2770" h="7742" extrusionOk="0">
                  <a:moveTo>
                    <a:pt x="1564" y="1"/>
                  </a:moveTo>
                  <a:lnTo>
                    <a:pt x="0" y="3644"/>
                  </a:lnTo>
                  <a:lnTo>
                    <a:pt x="1221" y="4551"/>
                  </a:lnTo>
                  <a:lnTo>
                    <a:pt x="1383" y="7741"/>
                  </a:lnTo>
                  <a:lnTo>
                    <a:pt x="2769" y="3541"/>
                  </a:lnTo>
                  <a:lnTo>
                    <a:pt x="1716" y="2588"/>
                  </a:lnTo>
                  <a:lnTo>
                    <a:pt x="1564" y="1"/>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8"/>
            <p:cNvSpPr/>
            <p:nvPr/>
          </p:nvSpPr>
          <p:spPr>
            <a:xfrm>
              <a:off x="7556475" y="688085"/>
              <a:ext cx="285007" cy="603018"/>
            </a:xfrm>
            <a:custGeom>
              <a:avLst/>
              <a:gdLst/>
              <a:ahLst/>
              <a:cxnLst/>
              <a:rect l="l" t="t" r="r" b="b"/>
              <a:pathLst>
                <a:path w="5354" h="11328" extrusionOk="0">
                  <a:moveTo>
                    <a:pt x="2370" y="0"/>
                  </a:moveTo>
                  <a:lnTo>
                    <a:pt x="1" y="4592"/>
                  </a:lnTo>
                  <a:lnTo>
                    <a:pt x="2501" y="6062"/>
                  </a:lnTo>
                  <a:lnTo>
                    <a:pt x="2497" y="11327"/>
                  </a:lnTo>
                  <a:lnTo>
                    <a:pt x="5353" y="4378"/>
                  </a:lnTo>
                  <a:lnTo>
                    <a:pt x="3166" y="3367"/>
                  </a:lnTo>
                  <a:lnTo>
                    <a:pt x="2370"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8"/>
            <p:cNvSpPr/>
            <p:nvPr/>
          </p:nvSpPr>
          <p:spPr>
            <a:xfrm>
              <a:off x="7556475" y="688085"/>
              <a:ext cx="285007" cy="603018"/>
            </a:xfrm>
            <a:custGeom>
              <a:avLst/>
              <a:gdLst/>
              <a:ahLst/>
              <a:cxnLst/>
              <a:rect l="l" t="t" r="r" b="b"/>
              <a:pathLst>
                <a:path w="5354" h="11328" fill="none" extrusionOk="0">
                  <a:moveTo>
                    <a:pt x="2370" y="0"/>
                  </a:moveTo>
                  <a:lnTo>
                    <a:pt x="1" y="4592"/>
                  </a:lnTo>
                  <a:lnTo>
                    <a:pt x="2501" y="6062"/>
                  </a:lnTo>
                  <a:lnTo>
                    <a:pt x="2497" y="11327"/>
                  </a:lnTo>
                  <a:lnTo>
                    <a:pt x="5353" y="4378"/>
                  </a:lnTo>
                  <a:lnTo>
                    <a:pt x="3166" y="3367"/>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8"/>
            <p:cNvSpPr/>
            <p:nvPr/>
          </p:nvSpPr>
          <p:spPr>
            <a:xfrm>
              <a:off x="8129784" y="732585"/>
              <a:ext cx="147454" cy="412126"/>
            </a:xfrm>
            <a:custGeom>
              <a:avLst/>
              <a:gdLst/>
              <a:ahLst/>
              <a:cxnLst/>
              <a:rect l="l" t="t" r="r" b="b"/>
              <a:pathLst>
                <a:path w="2770" h="7742" fill="none" extrusionOk="0">
                  <a:moveTo>
                    <a:pt x="1564" y="1"/>
                  </a:moveTo>
                  <a:lnTo>
                    <a:pt x="0" y="3644"/>
                  </a:lnTo>
                  <a:lnTo>
                    <a:pt x="1221" y="4551"/>
                  </a:lnTo>
                  <a:lnTo>
                    <a:pt x="1383" y="7741"/>
                  </a:lnTo>
                  <a:lnTo>
                    <a:pt x="2769" y="3541"/>
                  </a:lnTo>
                  <a:lnTo>
                    <a:pt x="1716" y="2588"/>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545955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7" name="Google Shape;2077;p58"/>
          <p:cNvSpPr txBox="1">
            <a:spLocks noGrp="1"/>
          </p:cNvSpPr>
          <p:nvPr>
            <p:ph type="title"/>
          </p:nvPr>
        </p:nvSpPr>
        <p:spPr>
          <a:xfrm>
            <a:off x="1182425" y="2466313"/>
            <a:ext cx="4272900"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l-GR" sz="3200" dirty="0"/>
              <a:t>ΑΝΑΦΟΡΕΣ </a:t>
            </a:r>
            <a:r>
              <a:rPr lang="en" sz="3200" dirty="0"/>
              <a:t> </a:t>
            </a:r>
            <a:r>
              <a:rPr lang="el-GR" sz="3200" dirty="0">
                <a:solidFill>
                  <a:schemeClr val="lt2"/>
                </a:solidFill>
              </a:rPr>
              <a:t>ΕΤΟΙΜΩΝ ΤΜΗΜΑΤΩΝ ΚΩΔΙΚΑ</a:t>
            </a:r>
            <a:endParaRPr sz="3200" dirty="0">
              <a:solidFill>
                <a:schemeClr val="lt2"/>
              </a:solidFill>
            </a:endParaRPr>
          </a:p>
        </p:txBody>
      </p:sp>
      <p:sp>
        <p:nvSpPr>
          <p:cNvPr id="2079" name="Google Shape;2079;p58"/>
          <p:cNvSpPr/>
          <p:nvPr/>
        </p:nvSpPr>
        <p:spPr>
          <a:xfrm>
            <a:off x="2729408" y="1471425"/>
            <a:ext cx="1178960" cy="740383"/>
          </a:xfrm>
          <a:prstGeom prst="rect">
            <a:avLst/>
          </a:prstGeom>
        </p:spPr>
        <p:txBody>
          <a:bodyPr>
            <a:prstTxWarp prst="textPlain">
              <a:avLst/>
            </a:prstTxWarp>
          </a:bodyPr>
          <a:lstStyle/>
          <a:p>
            <a:pPr lvl="0" algn="ctr"/>
            <a:r>
              <a:rPr b="0" i="0" dirty="0">
                <a:ln w="19050" cap="flat" cmpd="sng">
                  <a:solidFill>
                    <a:srgbClr val="191919"/>
                  </a:solidFill>
                  <a:prstDash val="solid"/>
                  <a:round/>
                  <a:headEnd type="none" w="sm" len="sm"/>
                  <a:tailEnd type="none" w="sm" len="sm"/>
                </a:ln>
                <a:solidFill>
                  <a:schemeClr val="dk2"/>
                </a:solidFill>
                <a:latin typeface="Righteous"/>
              </a:rPr>
              <a:t>0</a:t>
            </a:r>
            <a:r>
              <a:rPr lang="el-GR" b="0" i="0" dirty="0">
                <a:ln w="19050" cap="flat" cmpd="sng">
                  <a:solidFill>
                    <a:srgbClr val="191919"/>
                  </a:solidFill>
                  <a:prstDash val="solid"/>
                  <a:round/>
                  <a:headEnd type="none" w="sm" len="sm"/>
                  <a:tailEnd type="none" w="sm" len="sm"/>
                </a:ln>
                <a:solidFill>
                  <a:schemeClr val="dk2"/>
                </a:solidFill>
                <a:latin typeface="Righteous"/>
              </a:rPr>
              <a:t>4</a:t>
            </a:r>
            <a:endParaRPr b="0" i="0" dirty="0">
              <a:ln w="19050" cap="flat" cmpd="sng">
                <a:solidFill>
                  <a:srgbClr val="191919"/>
                </a:solidFill>
                <a:prstDash val="solid"/>
                <a:round/>
                <a:headEnd type="none" w="sm" len="sm"/>
                <a:tailEnd type="none" w="sm" len="sm"/>
              </a:ln>
              <a:solidFill>
                <a:schemeClr val="dk2"/>
              </a:solidFill>
              <a:latin typeface="Righteous"/>
            </a:endParaRPr>
          </a:p>
        </p:txBody>
      </p:sp>
      <p:grpSp>
        <p:nvGrpSpPr>
          <p:cNvPr id="2080" name="Google Shape;2080;p58"/>
          <p:cNvGrpSpPr/>
          <p:nvPr/>
        </p:nvGrpSpPr>
        <p:grpSpPr>
          <a:xfrm>
            <a:off x="5914100" y="1112988"/>
            <a:ext cx="1322865" cy="1979326"/>
            <a:chOff x="5907100" y="1582088"/>
            <a:chExt cx="1322865" cy="1979326"/>
          </a:xfrm>
        </p:grpSpPr>
        <p:sp>
          <p:nvSpPr>
            <p:cNvPr id="2081" name="Google Shape;2081;p58"/>
            <p:cNvSpPr/>
            <p:nvPr/>
          </p:nvSpPr>
          <p:spPr>
            <a:xfrm>
              <a:off x="6273207" y="3467922"/>
              <a:ext cx="653579" cy="93491"/>
            </a:xfrm>
            <a:custGeom>
              <a:avLst/>
              <a:gdLst/>
              <a:ahLst/>
              <a:cxnLst/>
              <a:rect l="l" t="t" r="r" b="b"/>
              <a:pathLst>
                <a:path w="6075" h="869" extrusionOk="0">
                  <a:moveTo>
                    <a:pt x="3038" y="0"/>
                  </a:moveTo>
                  <a:cubicBezTo>
                    <a:pt x="1360" y="0"/>
                    <a:pt x="1" y="195"/>
                    <a:pt x="1" y="434"/>
                  </a:cubicBezTo>
                  <a:cubicBezTo>
                    <a:pt x="1" y="674"/>
                    <a:pt x="1360" y="869"/>
                    <a:pt x="3038" y="869"/>
                  </a:cubicBezTo>
                  <a:cubicBezTo>
                    <a:pt x="4715" y="869"/>
                    <a:pt x="6074" y="674"/>
                    <a:pt x="6074" y="434"/>
                  </a:cubicBezTo>
                  <a:cubicBezTo>
                    <a:pt x="6074" y="194"/>
                    <a:pt x="4715" y="0"/>
                    <a:pt x="3038" y="0"/>
                  </a:cubicBezTo>
                  <a:close/>
                </a:path>
              </a:pathLst>
            </a:custGeom>
            <a:solidFill>
              <a:schemeClr val="accent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5919149" y="1582088"/>
              <a:ext cx="1310816" cy="1809365"/>
            </a:xfrm>
            <a:custGeom>
              <a:avLst/>
              <a:gdLst/>
              <a:ahLst/>
              <a:cxnLst/>
              <a:rect l="l" t="t" r="r" b="b"/>
              <a:pathLst>
                <a:path w="12184" h="16818" extrusionOk="0">
                  <a:moveTo>
                    <a:pt x="6093" y="0"/>
                  </a:moveTo>
                  <a:lnTo>
                    <a:pt x="1670" y="6750"/>
                  </a:lnTo>
                  <a:cubicBezTo>
                    <a:pt x="590" y="8328"/>
                    <a:pt x="0" y="10042"/>
                    <a:pt x="0" y="12064"/>
                  </a:cubicBezTo>
                  <a:cubicBezTo>
                    <a:pt x="0" y="13326"/>
                    <a:pt x="428" y="14535"/>
                    <a:pt x="1190" y="15426"/>
                  </a:cubicBezTo>
                  <a:cubicBezTo>
                    <a:pt x="1951" y="16318"/>
                    <a:pt x="2983" y="16818"/>
                    <a:pt x="4060" y="16818"/>
                  </a:cubicBezTo>
                  <a:lnTo>
                    <a:pt x="8125" y="16818"/>
                  </a:lnTo>
                  <a:cubicBezTo>
                    <a:pt x="9201" y="16818"/>
                    <a:pt x="10233" y="16318"/>
                    <a:pt x="10995" y="15426"/>
                  </a:cubicBezTo>
                  <a:cubicBezTo>
                    <a:pt x="11756" y="14535"/>
                    <a:pt x="12184" y="13326"/>
                    <a:pt x="12184" y="12064"/>
                  </a:cubicBezTo>
                  <a:cubicBezTo>
                    <a:pt x="12184" y="10042"/>
                    <a:pt x="11594" y="8328"/>
                    <a:pt x="10514" y="6750"/>
                  </a:cubicBezTo>
                  <a:lnTo>
                    <a:pt x="6093"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5988648" y="2241576"/>
              <a:ext cx="1171816" cy="1171923"/>
            </a:xfrm>
            <a:custGeom>
              <a:avLst/>
              <a:gdLst/>
              <a:ahLst/>
              <a:cxnLst/>
              <a:rect l="l" t="t" r="r" b="b"/>
              <a:pathLst>
                <a:path w="10892" h="10893" extrusionOk="0">
                  <a:moveTo>
                    <a:pt x="5445" y="1"/>
                  </a:moveTo>
                  <a:cubicBezTo>
                    <a:pt x="4002" y="1"/>
                    <a:pt x="2617" y="575"/>
                    <a:pt x="1595" y="1596"/>
                  </a:cubicBezTo>
                  <a:cubicBezTo>
                    <a:pt x="574" y="2617"/>
                    <a:pt x="0" y="4002"/>
                    <a:pt x="0" y="5447"/>
                  </a:cubicBezTo>
                  <a:cubicBezTo>
                    <a:pt x="0" y="6891"/>
                    <a:pt x="574" y="8276"/>
                    <a:pt x="1595" y="9297"/>
                  </a:cubicBezTo>
                  <a:cubicBezTo>
                    <a:pt x="2617" y="10319"/>
                    <a:pt x="4002" y="10893"/>
                    <a:pt x="5445" y="10893"/>
                  </a:cubicBezTo>
                  <a:cubicBezTo>
                    <a:pt x="6890" y="10893"/>
                    <a:pt x="8275" y="10319"/>
                    <a:pt x="9297" y="9297"/>
                  </a:cubicBezTo>
                  <a:cubicBezTo>
                    <a:pt x="10318" y="8276"/>
                    <a:pt x="10892" y="6891"/>
                    <a:pt x="10892" y="5447"/>
                  </a:cubicBezTo>
                  <a:cubicBezTo>
                    <a:pt x="10892" y="4002"/>
                    <a:pt x="10318" y="2617"/>
                    <a:pt x="9297" y="1596"/>
                  </a:cubicBezTo>
                  <a:cubicBezTo>
                    <a:pt x="8275" y="575"/>
                    <a:pt x="6890" y="1"/>
                    <a:pt x="5445" y="1"/>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6792404" y="2685466"/>
              <a:ext cx="239915" cy="218613"/>
            </a:xfrm>
            <a:custGeom>
              <a:avLst/>
              <a:gdLst/>
              <a:ahLst/>
              <a:cxnLst/>
              <a:rect l="l" t="t" r="r" b="b"/>
              <a:pathLst>
                <a:path w="2230" h="2032" extrusionOk="0">
                  <a:moveTo>
                    <a:pt x="1115" y="0"/>
                  </a:moveTo>
                  <a:cubicBezTo>
                    <a:pt x="855" y="0"/>
                    <a:pt x="596" y="100"/>
                    <a:pt x="397" y="298"/>
                  </a:cubicBezTo>
                  <a:cubicBezTo>
                    <a:pt x="1" y="694"/>
                    <a:pt x="1" y="1337"/>
                    <a:pt x="397" y="1734"/>
                  </a:cubicBezTo>
                  <a:cubicBezTo>
                    <a:pt x="596" y="1932"/>
                    <a:pt x="855" y="2031"/>
                    <a:pt x="1115" y="2031"/>
                  </a:cubicBezTo>
                  <a:cubicBezTo>
                    <a:pt x="1375" y="2031"/>
                    <a:pt x="1635" y="1932"/>
                    <a:pt x="1833" y="1734"/>
                  </a:cubicBezTo>
                  <a:cubicBezTo>
                    <a:pt x="2230" y="1337"/>
                    <a:pt x="2230" y="694"/>
                    <a:pt x="1833" y="298"/>
                  </a:cubicBezTo>
                  <a:cubicBezTo>
                    <a:pt x="1635" y="100"/>
                    <a:pt x="1375" y="0"/>
                    <a:pt x="1115" y="0"/>
                  </a:cubicBezTo>
                  <a:close/>
                </a:path>
              </a:pathLst>
            </a:custGeom>
            <a:solidFill>
              <a:srgbClr val="EF7C3A"/>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6116242" y="2685466"/>
              <a:ext cx="240022" cy="218613"/>
            </a:xfrm>
            <a:custGeom>
              <a:avLst/>
              <a:gdLst/>
              <a:ahLst/>
              <a:cxnLst/>
              <a:rect l="l" t="t" r="r" b="b"/>
              <a:pathLst>
                <a:path w="2231" h="2032" extrusionOk="0">
                  <a:moveTo>
                    <a:pt x="1116" y="0"/>
                  </a:moveTo>
                  <a:cubicBezTo>
                    <a:pt x="856" y="0"/>
                    <a:pt x="596" y="100"/>
                    <a:pt x="398" y="298"/>
                  </a:cubicBezTo>
                  <a:cubicBezTo>
                    <a:pt x="1" y="694"/>
                    <a:pt x="1" y="1337"/>
                    <a:pt x="398" y="1734"/>
                  </a:cubicBezTo>
                  <a:cubicBezTo>
                    <a:pt x="596" y="1932"/>
                    <a:pt x="856" y="2031"/>
                    <a:pt x="1116" y="2031"/>
                  </a:cubicBezTo>
                  <a:cubicBezTo>
                    <a:pt x="1375" y="2031"/>
                    <a:pt x="1635" y="1932"/>
                    <a:pt x="1834" y="1734"/>
                  </a:cubicBezTo>
                  <a:cubicBezTo>
                    <a:pt x="2230" y="1337"/>
                    <a:pt x="2230" y="694"/>
                    <a:pt x="1834" y="298"/>
                  </a:cubicBezTo>
                  <a:cubicBezTo>
                    <a:pt x="1635" y="100"/>
                    <a:pt x="1375" y="0"/>
                    <a:pt x="1116" y="0"/>
                  </a:cubicBezTo>
                  <a:close/>
                </a:path>
              </a:pathLst>
            </a:custGeom>
            <a:solidFill>
              <a:srgbClr val="EF7C3A"/>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6792512" y="2671803"/>
              <a:ext cx="239915" cy="218505"/>
            </a:xfrm>
            <a:custGeom>
              <a:avLst/>
              <a:gdLst/>
              <a:ahLst/>
              <a:cxnLst/>
              <a:rect l="l" t="t" r="r" b="b"/>
              <a:pathLst>
                <a:path w="2230" h="2031" extrusionOk="0">
                  <a:moveTo>
                    <a:pt x="1115" y="0"/>
                  </a:moveTo>
                  <a:cubicBezTo>
                    <a:pt x="855" y="0"/>
                    <a:pt x="596" y="99"/>
                    <a:pt x="397" y="297"/>
                  </a:cubicBezTo>
                  <a:cubicBezTo>
                    <a:pt x="1" y="694"/>
                    <a:pt x="1" y="1337"/>
                    <a:pt x="397" y="1734"/>
                  </a:cubicBezTo>
                  <a:cubicBezTo>
                    <a:pt x="596" y="1932"/>
                    <a:pt x="855" y="2031"/>
                    <a:pt x="1115" y="2031"/>
                  </a:cubicBezTo>
                  <a:cubicBezTo>
                    <a:pt x="1375" y="2031"/>
                    <a:pt x="1635" y="1932"/>
                    <a:pt x="1833" y="1734"/>
                  </a:cubicBezTo>
                  <a:cubicBezTo>
                    <a:pt x="2230" y="1337"/>
                    <a:pt x="2230" y="694"/>
                    <a:pt x="1833" y="297"/>
                  </a:cubicBezTo>
                  <a:cubicBezTo>
                    <a:pt x="1635" y="99"/>
                    <a:pt x="1375" y="0"/>
                    <a:pt x="1115" y="0"/>
                  </a:cubicBezTo>
                  <a:close/>
                </a:path>
              </a:pathLst>
            </a:custGeom>
            <a:solidFill>
              <a:srgbClr val="EFEF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6116242" y="2671803"/>
              <a:ext cx="240022" cy="218505"/>
            </a:xfrm>
            <a:custGeom>
              <a:avLst/>
              <a:gdLst/>
              <a:ahLst/>
              <a:cxnLst/>
              <a:rect l="l" t="t" r="r" b="b"/>
              <a:pathLst>
                <a:path w="2231" h="2031" extrusionOk="0">
                  <a:moveTo>
                    <a:pt x="1116" y="0"/>
                  </a:moveTo>
                  <a:cubicBezTo>
                    <a:pt x="856" y="0"/>
                    <a:pt x="596" y="99"/>
                    <a:pt x="398" y="297"/>
                  </a:cubicBezTo>
                  <a:cubicBezTo>
                    <a:pt x="1" y="694"/>
                    <a:pt x="1" y="1337"/>
                    <a:pt x="398" y="1734"/>
                  </a:cubicBezTo>
                  <a:cubicBezTo>
                    <a:pt x="596" y="1932"/>
                    <a:pt x="856" y="2031"/>
                    <a:pt x="1116" y="2031"/>
                  </a:cubicBezTo>
                  <a:cubicBezTo>
                    <a:pt x="1375" y="2031"/>
                    <a:pt x="1635" y="1932"/>
                    <a:pt x="1834" y="1734"/>
                  </a:cubicBezTo>
                  <a:cubicBezTo>
                    <a:pt x="2230" y="1337"/>
                    <a:pt x="2230" y="694"/>
                    <a:pt x="1834" y="297"/>
                  </a:cubicBezTo>
                  <a:cubicBezTo>
                    <a:pt x="1635" y="99"/>
                    <a:pt x="1375" y="0"/>
                    <a:pt x="1116" y="0"/>
                  </a:cubicBezTo>
                  <a:close/>
                </a:path>
              </a:pathLst>
            </a:custGeom>
            <a:solidFill>
              <a:srgbClr val="EFEF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6134209" y="2701173"/>
              <a:ext cx="175364" cy="159764"/>
            </a:xfrm>
            <a:custGeom>
              <a:avLst/>
              <a:gdLst/>
              <a:ahLst/>
              <a:cxnLst/>
              <a:rect l="l" t="t" r="r" b="b"/>
              <a:pathLst>
                <a:path w="1630" h="1485" extrusionOk="0">
                  <a:moveTo>
                    <a:pt x="814" y="1"/>
                  </a:moveTo>
                  <a:cubicBezTo>
                    <a:pt x="624" y="1"/>
                    <a:pt x="435" y="73"/>
                    <a:pt x="290" y="218"/>
                  </a:cubicBezTo>
                  <a:cubicBezTo>
                    <a:pt x="1" y="508"/>
                    <a:pt x="1" y="978"/>
                    <a:pt x="290" y="1268"/>
                  </a:cubicBezTo>
                  <a:cubicBezTo>
                    <a:pt x="435" y="1412"/>
                    <a:pt x="624" y="1485"/>
                    <a:pt x="814" y="1485"/>
                  </a:cubicBezTo>
                  <a:cubicBezTo>
                    <a:pt x="1004" y="1485"/>
                    <a:pt x="1194" y="1412"/>
                    <a:pt x="1339" y="1268"/>
                  </a:cubicBezTo>
                  <a:cubicBezTo>
                    <a:pt x="1629" y="978"/>
                    <a:pt x="1629" y="508"/>
                    <a:pt x="1339" y="218"/>
                  </a:cubicBezTo>
                  <a:cubicBezTo>
                    <a:pt x="1194" y="73"/>
                    <a:pt x="1004" y="1"/>
                    <a:pt x="814" y="1"/>
                  </a:cubicBezTo>
                  <a:close/>
                </a:path>
              </a:pathLst>
            </a:custGeom>
            <a:solidFill>
              <a:srgbClr val="18151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6839203" y="2701173"/>
              <a:ext cx="175364" cy="159764"/>
            </a:xfrm>
            <a:custGeom>
              <a:avLst/>
              <a:gdLst/>
              <a:ahLst/>
              <a:cxnLst/>
              <a:rect l="l" t="t" r="r" b="b"/>
              <a:pathLst>
                <a:path w="1630" h="1485" extrusionOk="0">
                  <a:moveTo>
                    <a:pt x="815" y="1"/>
                  </a:moveTo>
                  <a:cubicBezTo>
                    <a:pt x="625" y="1"/>
                    <a:pt x="435" y="73"/>
                    <a:pt x="290" y="218"/>
                  </a:cubicBezTo>
                  <a:cubicBezTo>
                    <a:pt x="1" y="508"/>
                    <a:pt x="1" y="978"/>
                    <a:pt x="290" y="1268"/>
                  </a:cubicBezTo>
                  <a:cubicBezTo>
                    <a:pt x="435" y="1412"/>
                    <a:pt x="625" y="1485"/>
                    <a:pt x="815" y="1485"/>
                  </a:cubicBezTo>
                  <a:cubicBezTo>
                    <a:pt x="1005" y="1485"/>
                    <a:pt x="1195" y="1412"/>
                    <a:pt x="1339" y="1268"/>
                  </a:cubicBezTo>
                  <a:cubicBezTo>
                    <a:pt x="1629" y="978"/>
                    <a:pt x="1629" y="508"/>
                    <a:pt x="1339" y="218"/>
                  </a:cubicBezTo>
                  <a:cubicBezTo>
                    <a:pt x="1195" y="73"/>
                    <a:pt x="1005" y="1"/>
                    <a:pt x="815" y="1"/>
                  </a:cubicBezTo>
                  <a:close/>
                </a:path>
              </a:pathLst>
            </a:custGeom>
            <a:solidFill>
              <a:srgbClr val="18151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6361760" y="2937719"/>
              <a:ext cx="84239" cy="75847"/>
            </a:xfrm>
            <a:custGeom>
              <a:avLst/>
              <a:gdLst/>
              <a:ahLst/>
              <a:cxnLst/>
              <a:rect l="l" t="t" r="r" b="b"/>
              <a:pathLst>
                <a:path w="783" h="705" extrusionOk="0">
                  <a:moveTo>
                    <a:pt x="367" y="1"/>
                  </a:moveTo>
                  <a:cubicBezTo>
                    <a:pt x="165" y="1"/>
                    <a:pt x="1" y="164"/>
                    <a:pt x="1" y="367"/>
                  </a:cubicBezTo>
                  <a:lnTo>
                    <a:pt x="1" y="705"/>
                  </a:lnTo>
                  <a:lnTo>
                    <a:pt x="783" y="705"/>
                  </a:lnTo>
                  <a:lnTo>
                    <a:pt x="783" y="367"/>
                  </a:lnTo>
                  <a:cubicBezTo>
                    <a:pt x="783" y="164"/>
                    <a:pt x="618" y="1"/>
                    <a:pt x="416" y="1"/>
                  </a:cubicBezTo>
                  <a:close/>
                </a:path>
              </a:pathLst>
            </a:custGeom>
            <a:solidFill>
              <a:srgbClr val="EFEF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6703123" y="2937719"/>
              <a:ext cx="84239" cy="75847"/>
            </a:xfrm>
            <a:custGeom>
              <a:avLst/>
              <a:gdLst/>
              <a:ahLst/>
              <a:cxnLst/>
              <a:rect l="l" t="t" r="r" b="b"/>
              <a:pathLst>
                <a:path w="783" h="705" extrusionOk="0">
                  <a:moveTo>
                    <a:pt x="367" y="1"/>
                  </a:moveTo>
                  <a:cubicBezTo>
                    <a:pt x="165" y="1"/>
                    <a:pt x="0" y="164"/>
                    <a:pt x="0" y="367"/>
                  </a:cubicBezTo>
                  <a:lnTo>
                    <a:pt x="0" y="705"/>
                  </a:lnTo>
                  <a:lnTo>
                    <a:pt x="782" y="705"/>
                  </a:lnTo>
                  <a:lnTo>
                    <a:pt x="782" y="367"/>
                  </a:lnTo>
                  <a:cubicBezTo>
                    <a:pt x="782" y="164"/>
                    <a:pt x="618" y="1"/>
                    <a:pt x="416" y="1"/>
                  </a:cubicBezTo>
                  <a:close/>
                </a:path>
              </a:pathLst>
            </a:custGeom>
            <a:solidFill>
              <a:srgbClr val="EFEF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5907100" y="1921622"/>
              <a:ext cx="235504" cy="235504"/>
            </a:xfrm>
            <a:custGeom>
              <a:avLst/>
              <a:gdLst/>
              <a:ahLst/>
              <a:cxnLst/>
              <a:rect l="l" t="t" r="r" b="b"/>
              <a:pathLst>
                <a:path w="2189" h="2189" extrusionOk="0">
                  <a:moveTo>
                    <a:pt x="1094" y="0"/>
                  </a:moveTo>
                  <a:cubicBezTo>
                    <a:pt x="951" y="534"/>
                    <a:pt x="534" y="951"/>
                    <a:pt x="1" y="1094"/>
                  </a:cubicBezTo>
                  <a:cubicBezTo>
                    <a:pt x="534" y="1238"/>
                    <a:pt x="951" y="1655"/>
                    <a:pt x="1094" y="2189"/>
                  </a:cubicBezTo>
                  <a:cubicBezTo>
                    <a:pt x="1238" y="1655"/>
                    <a:pt x="1655" y="1238"/>
                    <a:pt x="2188" y="1094"/>
                  </a:cubicBezTo>
                  <a:cubicBezTo>
                    <a:pt x="1655" y="951"/>
                    <a:pt x="1238" y="534"/>
                    <a:pt x="1094"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7018007" y="1947872"/>
              <a:ext cx="183432" cy="183325"/>
            </a:xfrm>
            <a:custGeom>
              <a:avLst/>
              <a:gdLst/>
              <a:ahLst/>
              <a:cxnLst/>
              <a:rect l="l" t="t" r="r" b="b"/>
              <a:pathLst>
                <a:path w="1705" h="1704" extrusionOk="0">
                  <a:moveTo>
                    <a:pt x="852" y="0"/>
                  </a:moveTo>
                  <a:cubicBezTo>
                    <a:pt x="741" y="416"/>
                    <a:pt x="415" y="740"/>
                    <a:pt x="0" y="853"/>
                  </a:cubicBezTo>
                  <a:cubicBezTo>
                    <a:pt x="415" y="964"/>
                    <a:pt x="741" y="1288"/>
                    <a:pt x="852" y="1704"/>
                  </a:cubicBezTo>
                  <a:cubicBezTo>
                    <a:pt x="964" y="1288"/>
                    <a:pt x="1288" y="964"/>
                    <a:pt x="1705" y="853"/>
                  </a:cubicBezTo>
                  <a:cubicBezTo>
                    <a:pt x="1288" y="741"/>
                    <a:pt x="964" y="416"/>
                    <a:pt x="852"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6278048" y="1590909"/>
              <a:ext cx="151695" cy="151695"/>
            </a:xfrm>
            <a:custGeom>
              <a:avLst/>
              <a:gdLst/>
              <a:ahLst/>
              <a:cxnLst/>
              <a:rect l="l" t="t" r="r" b="b"/>
              <a:pathLst>
                <a:path w="1410" h="1410" extrusionOk="0">
                  <a:moveTo>
                    <a:pt x="705" y="0"/>
                  </a:moveTo>
                  <a:cubicBezTo>
                    <a:pt x="612" y="344"/>
                    <a:pt x="344" y="612"/>
                    <a:pt x="0" y="704"/>
                  </a:cubicBezTo>
                  <a:cubicBezTo>
                    <a:pt x="344" y="797"/>
                    <a:pt x="612" y="1065"/>
                    <a:pt x="705" y="1409"/>
                  </a:cubicBezTo>
                  <a:cubicBezTo>
                    <a:pt x="798" y="1065"/>
                    <a:pt x="1066" y="797"/>
                    <a:pt x="1409" y="704"/>
                  </a:cubicBezTo>
                  <a:cubicBezTo>
                    <a:pt x="1066" y="612"/>
                    <a:pt x="798" y="344"/>
                    <a:pt x="705"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6277738" y="3011612"/>
              <a:ext cx="593654" cy="75850"/>
            </a:xfrm>
            <a:custGeom>
              <a:avLst/>
              <a:gdLst/>
              <a:ahLst/>
              <a:cxnLst/>
              <a:rect l="l" t="t" r="r" b="b"/>
              <a:pathLst>
                <a:path w="5518" h="162" extrusionOk="0">
                  <a:moveTo>
                    <a:pt x="76" y="0"/>
                  </a:moveTo>
                  <a:cubicBezTo>
                    <a:pt x="33" y="0"/>
                    <a:pt x="0" y="34"/>
                    <a:pt x="0" y="76"/>
                  </a:cubicBezTo>
                  <a:lnTo>
                    <a:pt x="0" y="86"/>
                  </a:lnTo>
                  <a:cubicBezTo>
                    <a:pt x="0" y="128"/>
                    <a:pt x="33" y="162"/>
                    <a:pt x="76" y="162"/>
                  </a:cubicBezTo>
                  <a:lnTo>
                    <a:pt x="5443" y="162"/>
                  </a:lnTo>
                  <a:cubicBezTo>
                    <a:pt x="5485" y="162"/>
                    <a:pt x="5518" y="128"/>
                    <a:pt x="5518" y="86"/>
                  </a:cubicBezTo>
                  <a:lnTo>
                    <a:pt x="5518" y="76"/>
                  </a:lnTo>
                  <a:cubicBezTo>
                    <a:pt x="5518" y="34"/>
                    <a:pt x="5485" y="0"/>
                    <a:pt x="5443" y="0"/>
                  </a:cubicBezTo>
                  <a:close/>
                </a:path>
              </a:pathLst>
            </a:cu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6" name="Google Shape;2096;p58"/>
          <p:cNvSpPr/>
          <p:nvPr/>
        </p:nvSpPr>
        <p:spPr>
          <a:xfrm>
            <a:off x="5367513" y="1879281"/>
            <a:ext cx="292373" cy="292292"/>
          </a:xfrm>
          <a:custGeom>
            <a:avLst/>
            <a:gdLst/>
            <a:ahLst/>
            <a:cxnLst/>
            <a:rect l="l" t="t" r="r" b="b"/>
            <a:pathLst>
              <a:path w="3613" h="3612" extrusionOk="0">
                <a:moveTo>
                  <a:pt x="1807" y="0"/>
                </a:moveTo>
                <a:lnTo>
                  <a:pt x="1169" y="1167"/>
                </a:lnTo>
                <a:lnTo>
                  <a:pt x="1" y="1805"/>
                </a:lnTo>
                <a:lnTo>
                  <a:pt x="1169" y="2444"/>
                </a:lnTo>
                <a:lnTo>
                  <a:pt x="1807" y="3612"/>
                </a:lnTo>
                <a:lnTo>
                  <a:pt x="2445" y="2444"/>
                </a:lnTo>
                <a:lnTo>
                  <a:pt x="3612" y="1805"/>
                </a:lnTo>
                <a:lnTo>
                  <a:pt x="2445" y="1167"/>
                </a:lnTo>
                <a:lnTo>
                  <a:pt x="1807"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6835994" y="992525"/>
            <a:ext cx="185070" cy="185070"/>
          </a:xfrm>
          <a:custGeom>
            <a:avLst/>
            <a:gdLst/>
            <a:ahLst/>
            <a:cxnLst/>
            <a:rect l="l" t="t" r="r" b="b"/>
            <a:pathLst>
              <a:path w="2287" h="2287" extrusionOk="0">
                <a:moveTo>
                  <a:pt x="1143" y="0"/>
                </a:moveTo>
                <a:lnTo>
                  <a:pt x="739" y="739"/>
                </a:lnTo>
                <a:lnTo>
                  <a:pt x="0" y="1143"/>
                </a:lnTo>
                <a:lnTo>
                  <a:pt x="739" y="1548"/>
                </a:lnTo>
                <a:lnTo>
                  <a:pt x="1143" y="2287"/>
                </a:lnTo>
                <a:lnTo>
                  <a:pt x="1547" y="1548"/>
                </a:lnTo>
                <a:lnTo>
                  <a:pt x="2286" y="1143"/>
                </a:lnTo>
                <a:lnTo>
                  <a:pt x="1547" y="739"/>
                </a:lnTo>
                <a:lnTo>
                  <a:pt x="114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7365044" y="2982825"/>
            <a:ext cx="185070" cy="185070"/>
          </a:xfrm>
          <a:custGeom>
            <a:avLst/>
            <a:gdLst/>
            <a:ahLst/>
            <a:cxnLst/>
            <a:rect l="l" t="t" r="r" b="b"/>
            <a:pathLst>
              <a:path w="2287" h="2287" extrusionOk="0">
                <a:moveTo>
                  <a:pt x="1143" y="0"/>
                </a:moveTo>
                <a:lnTo>
                  <a:pt x="739" y="739"/>
                </a:lnTo>
                <a:lnTo>
                  <a:pt x="0" y="1143"/>
                </a:lnTo>
                <a:lnTo>
                  <a:pt x="739" y="1548"/>
                </a:lnTo>
                <a:lnTo>
                  <a:pt x="1143" y="2287"/>
                </a:lnTo>
                <a:lnTo>
                  <a:pt x="1547" y="1548"/>
                </a:lnTo>
                <a:lnTo>
                  <a:pt x="2286" y="1143"/>
                </a:lnTo>
                <a:lnTo>
                  <a:pt x="1547" y="739"/>
                </a:lnTo>
                <a:lnTo>
                  <a:pt x="114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5926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87"/>
        <p:cNvGrpSpPr/>
        <p:nvPr/>
      </p:nvGrpSpPr>
      <p:grpSpPr>
        <a:xfrm>
          <a:off x="0" y="0"/>
          <a:ext cx="0" cy="0"/>
          <a:chOff x="0" y="0"/>
          <a:chExt cx="0" cy="0"/>
        </a:xfrm>
      </p:grpSpPr>
      <p:sp>
        <p:nvSpPr>
          <p:cNvPr id="1690" name="Google Shape;1690;p51"/>
          <p:cNvSpPr/>
          <p:nvPr/>
        </p:nvSpPr>
        <p:spPr>
          <a:xfrm>
            <a:off x="3659434" y="1467885"/>
            <a:ext cx="282173" cy="294636"/>
          </a:xfrm>
          <a:custGeom>
            <a:avLst/>
            <a:gdLst/>
            <a:ahLst/>
            <a:cxnLst/>
            <a:rect l="l" t="t" r="r" b="b"/>
            <a:pathLst>
              <a:path w="2964" h="3095" extrusionOk="0">
                <a:moveTo>
                  <a:pt x="1611" y="1"/>
                </a:moveTo>
                <a:cubicBezTo>
                  <a:pt x="1140" y="1"/>
                  <a:pt x="650" y="299"/>
                  <a:pt x="375" y="805"/>
                </a:cubicBezTo>
                <a:cubicBezTo>
                  <a:pt x="0" y="1498"/>
                  <a:pt x="168" y="2315"/>
                  <a:pt x="752" y="2633"/>
                </a:cubicBezTo>
                <a:lnTo>
                  <a:pt x="1602" y="3095"/>
                </a:lnTo>
                <a:lnTo>
                  <a:pt x="2963" y="588"/>
                </a:lnTo>
                <a:lnTo>
                  <a:pt x="2112" y="127"/>
                </a:lnTo>
                <a:cubicBezTo>
                  <a:pt x="1955" y="41"/>
                  <a:pt x="1784" y="1"/>
                  <a:pt x="1611" y="1"/>
                </a:cubicBez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1"/>
          <p:cNvSpPr/>
          <p:nvPr/>
        </p:nvSpPr>
        <p:spPr>
          <a:xfrm>
            <a:off x="3684281" y="1463221"/>
            <a:ext cx="201158" cy="268838"/>
          </a:xfrm>
          <a:custGeom>
            <a:avLst/>
            <a:gdLst/>
            <a:ahLst/>
            <a:cxnLst/>
            <a:rect l="l" t="t" r="r" b="b"/>
            <a:pathLst>
              <a:path w="2113" h="2824" fill="none" extrusionOk="0">
                <a:moveTo>
                  <a:pt x="752" y="2824"/>
                </a:moveTo>
                <a:cubicBezTo>
                  <a:pt x="168" y="2506"/>
                  <a:pt x="0" y="1689"/>
                  <a:pt x="376" y="996"/>
                </a:cubicBezTo>
                <a:cubicBezTo>
                  <a:pt x="752" y="304"/>
                  <a:pt x="1529" y="1"/>
                  <a:pt x="2112" y="318"/>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1"/>
          <p:cNvSpPr/>
          <p:nvPr/>
        </p:nvSpPr>
        <p:spPr>
          <a:xfrm>
            <a:off x="3715696" y="1480261"/>
            <a:ext cx="201253" cy="268838"/>
          </a:xfrm>
          <a:custGeom>
            <a:avLst/>
            <a:gdLst/>
            <a:ahLst/>
            <a:cxnLst/>
            <a:rect l="l" t="t" r="r" b="b"/>
            <a:pathLst>
              <a:path w="2114" h="2824" fill="none" extrusionOk="0">
                <a:moveTo>
                  <a:pt x="752" y="2824"/>
                </a:moveTo>
                <a:cubicBezTo>
                  <a:pt x="169" y="2507"/>
                  <a:pt x="1" y="1689"/>
                  <a:pt x="376" y="997"/>
                </a:cubicBezTo>
                <a:cubicBezTo>
                  <a:pt x="752" y="306"/>
                  <a:pt x="1530" y="1"/>
                  <a:pt x="2113" y="318"/>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1"/>
          <p:cNvSpPr/>
          <p:nvPr/>
        </p:nvSpPr>
        <p:spPr>
          <a:xfrm>
            <a:off x="3740353" y="1511772"/>
            <a:ext cx="272843" cy="262650"/>
          </a:xfrm>
          <a:custGeom>
            <a:avLst/>
            <a:gdLst/>
            <a:ahLst/>
            <a:cxnLst/>
            <a:rect l="l" t="t" r="r" b="b"/>
            <a:pathLst>
              <a:path w="2866" h="2759" extrusionOk="0">
                <a:moveTo>
                  <a:pt x="1613" y="1"/>
                </a:moveTo>
                <a:cubicBezTo>
                  <a:pt x="1141" y="1"/>
                  <a:pt x="651" y="299"/>
                  <a:pt x="376" y="806"/>
                </a:cubicBezTo>
                <a:cubicBezTo>
                  <a:pt x="0" y="1498"/>
                  <a:pt x="169" y="2316"/>
                  <a:pt x="752" y="2633"/>
                </a:cubicBezTo>
                <a:cubicBezTo>
                  <a:pt x="909" y="2718"/>
                  <a:pt x="1080" y="2758"/>
                  <a:pt x="1253" y="2758"/>
                </a:cubicBezTo>
                <a:cubicBezTo>
                  <a:pt x="1725" y="2758"/>
                  <a:pt x="2215" y="2459"/>
                  <a:pt x="2489" y="1953"/>
                </a:cubicBezTo>
                <a:cubicBezTo>
                  <a:pt x="2866" y="1261"/>
                  <a:pt x="2697" y="443"/>
                  <a:pt x="2113" y="126"/>
                </a:cubicBezTo>
                <a:cubicBezTo>
                  <a:pt x="1956" y="41"/>
                  <a:pt x="1786" y="1"/>
                  <a:pt x="1613" y="1"/>
                </a:cubicBez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1"/>
          <p:cNvSpPr/>
          <p:nvPr/>
        </p:nvSpPr>
        <p:spPr>
          <a:xfrm>
            <a:off x="3825174" y="1586598"/>
            <a:ext cx="103102" cy="113095"/>
          </a:xfrm>
          <a:custGeom>
            <a:avLst/>
            <a:gdLst/>
            <a:ahLst/>
            <a:cxnLst/>
            <a:rect l="l" t="t" r="r" b="b"/>
            <a:pathLst>
              <a:path w="1083" h="1188" fill="none" extrusionOk="0">
                <a:moveTo>
                  <a:pt x="940" y="811"/>
                </a:moveTo>
                <a:cubicBezTo>
                  <a:pt x="798" y="1073"/>
                  <a:pt x="505" y="1188"/>
                  <a:pt x="284" y="1067"/>
                </a:cubicBezTo>
                <a:cubicBezTo>
                  <a:pt x="65" y="948"/>
                  <a:pt x="0" y="639"/>
                  <a:pt x="142" y="377"/>
                </a:cubicBezTo>
                <a:cubicBezTo>
                  <a:pt x="284" y="116"/>
                  <a:pt x="579" y="1"/>
                  <a:pt x="798" y="121"/>
                </a:cubicBezTo>
                <a:cubicBezTo>
                  <a:pt x="1019" y="240"/>
                  <a:pt x="1082" y="549"/>
                  <a:pt x="940" y="811"/>
                </a:cubicBez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1"/>
          <p:cNvSpPr/>
          <p:nvPr/>
        </p:nvSpPr>
        <p:spPr>
          <a:xfrm>
            <a:off x="4199304" y="1657045"/>
            <a:ext cx="273414" cy="285497"/>
          </a:xfrm>
          <a:custGeom>
            <a:avLst/>
            <a:gdLst/>
            <a:ahLst/>
            <a:cxnLst/>
            <a:rect l="l" t="t" r="r" b="b"/>
            <a:pathLst>
              <a:path w="2872" h="2999" extrusionOk="0">
                <a:moveTo>
                  <a:pt x="1562" y="0"/>
                </a:moveTo>
                <a:cubicBezTo>
                  <a:pt x="1105" y="0"/>
                  <a:pt x="631" y="290"/>
                  <a:pt x="365" y="780"/>
                </a:cubicBezTo>
                <a:cubicBezTo>
                  <a:pt x="0" y="1451"/>
                  <a:pt x="164" y="2244"/>
                  <a:pt x="729" y="2550"/>
                </a:cubicBezTo>
                <a:lnTo>
                  <a:pt x="1553" y="2998"/>
                </a:lnTo>
                <a:lnTo>
                  <a:pt x="2872" y="569"/>
                </a:lnTo>
                <a:lnTo>
                  <a:pt x="2048" y="122"/>
                </a:lnTo>
                <a:cubicBezTo>
                  <a:pt x="1896" y="39"/>
                  <a:pt x="1730" y="0"/>
                  <a:pt x="1562" y="0"/>
                </a:cubicBez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1"/>
          <p:cNvSpPr/>
          <p:nvPr/>
        </p:nvSpPr>
        <p:spPr>
          <a:xfrm>
            <a:off x="4223294" y="1652476"/>
            <a:ext cx="195065" cy="260556"/>
          </a:xfrm>
          <a:custGeom>
            <a:avLst/>
            <a:gdLst/>
            <a:ahLst/>
            <a:cxnLst/>
            <a:rect l="l" t="t" r="r" b="b"/>
            <a:pathLst>
              <a:path w="2049" h="2737" fill="none" extrusionOk="0">
                <a:moveTo>
                  <a:pt x="731" y="2736"/>
                </a:moveTo>
                <a:cubicBezTo>
                  <a:pt x="165" y="2428"/>
                  <a:pt x="1" y="1637"/>
                  <a:pt x="366" y="965"/>
                </a:cubicBezTo>
                <a:cubicBezTo>
                  <a:pt x="729" y="295"/>
                  <a:pt x="1483" y="0"/>
                  <a:pt x="2049" y="307"/>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1"/>
          <p:cNvSpPr/>
          <p:nvPr/>
        </p:nvSpPr>
        <p:spPr>
          <a:xfrm>
            <a:off x="4253853" y="1669040"/>
            <a:ext cx="194970" cy="260556"/>
          </a:xfrm>
          <a:custGeom>
            <a:avLst/>
            <a:gdLst/>
            <a:ahLst/>
            <a:cxnLst/>
            <a:rect l="l" t="t" r="r" b="b"/>
            <a:pathLst>
              <a:path w="2048" h="2737" fill="none" extrusionOk="0">
                <a:moveTo>
                  <a:pt x="730" y="2736"/>
                </a:moveTo>
                <a:cubicBezTo>
                  <a:pt x="164" y="2428"/>
                  <a:pt x="0" y="1636"/>
                  <a:pt x="365" y="965"/>
                </a:cubicBezTo>
                <a:cubicBezTo>
                  <a:pt x="729" y="295"/>
                  <a:pt x="1482" y="0"/>
                  <a:pt x="2048" y="307"/>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1"/>
          <p:cNvSpPr/>
          <p:nvPr/>
        </p:nvSpPr>
        <p:spPr>
          <a:xfrm>
            <a:off x="4277652" y="1699504"/>
            <a:ext cx="264466" cy="254463"/>
          </a:xfrm>
          <a:custGeom>
            <a:avLst/>
            <a:gdLst/>
            <a:ahLst/>
            <a:cxnLst/>
            <a:rect l="l" t="t" r="r" b="b"/>
            <a:pathLst>
              <a:path w="2778" h="2673" extrusionOk="0">
                <a:moveTo>
                  <a:pt x="1564" y="1"/>
                </a:moveTo>
                <a:cubicBezTo>
                  <a:pt x="1107" y="1"/>
                  <a:pt x="632" y="290"/>
                  <a:pt x="366" y="781"/>
                </a:cubicBezTo>
                <a:cubicBezTo>
                  <a:pt x="1" y="1451"/>
                  <a:pt x="165" y="2243"/>
                  <a:pt x="731" y="2551"/>
                </a:cubicBezTo>
                <a:cubicBezTo>
                  <a:pt x="882" y="2633"/>
                  <a:pt x="1048" y="2672"/>
                  <a:pt x="1215" y="2672"/>
                </a:cubicBezTo>
                <a:cubicBezTo>
                  <a:pt x="1672" y="2672"/>
                  <a:pt x="2147" y="2383"/>
                  <a:pt x="2414" y="1893"/>
                </a:cubicBezTo>
                <a:cubicBezTo>
                  <a:pt x="2777" y="1222"/>
                  <a:pt x="2615" y="430"/>
                  <a:pt x="2049" y="122"/>
                </a:cubicBezTo>
                <a:cubicBezTo>
                  <a:pt x="1897" y="40"/>
                  <a:pt x="1732" y="1"/>
                  <a:pt x="1564" y="1"/>
                </a:cubicBez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1"/>
          <p:cNvSpPr/>
          <p:nvPr/>
        </p:nvSpPr>
        <p:spPr>
          <a:xfrm>
            <a:off x="4359999" y="1772045"/>
            <a:ext cx="99770" cy="109572"/>
          </a:xfrm>
          <a:custGeom>
            <a:avLst/>
            <a:gdLst/>
            <a:ahLst/>
            <a:cxnLst/>
            <a:rect l="l" t="t" r="r" b="b"/>
            <a:pathLst>
              <a:path w="1048" h="1151" fill="none" extrusionOk="0">
                <a:moveTo>
                  <a:pt x="911" y="786"/>
                </a:moveTo>
                <a:cubicBezTo>
                  <a:pt x="773" y="1039"/>
                  <a:pt x="488" y="1151"/>
                  <a:pt x="275" y="1035"/>
                </a:cubicBezTo>
                <a:cubicBezTo>
                  <a:pt x="61" y="918"/>
                  <a:pt x="0" y="619"/>
                  <a:pt x="137" y="365"/>
                </a:cubicBezTo>
                <a:cubicBezTo>
                  <a:pt x="275" y="112"/>
                  <a:pt x="560" y="0"/>
                  <a:pt x="773" y="116"/>
                </a:cubicBezTo>
                <a:cubicBezTo>
                  <a:pt x="987" y="232"/>
                  <a:pt x="1048" y="532"/>
                  <a:pt x="911" y="786"/>
                </a:cubicBez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1"/>
          <p:cNvSpPr/>
          <p:nvPr/>
        </p:nvSpPr>
        <p:spPr>
          <a:xfrm>
            <a:off x="3813275" y="902214"/>
            <a:ext cx="1306715" cy="765388"/>
          </a:xfrm>
          <a:custGeom>
            <a:avLst/>
            <a:gdLst/>
            <a:ahLst/>
            <a:cxnLst/>
            <a:rect l="l" t="t" r="r" b="b"/>
            <a:pathLst>
              <a:path w="13726" h="8040" extrusionOk="0">
                <a:moveTo>
                  <a:pt x="9242" y="1"/>
                </a:moveTo>
                <a:cubicBezTo>
                  <a:pt x="9083" y="1"/>
                  <a:pt x="8927" y="28"/>
                  <a:pt x="8776" y="92"/>
                </a:cubicBezTo>
                <a:cubicBezTo>
                  <a:pt x="8266" y="309"/>
                  <a:pt x="8012" y="866"/>
                  <a:pt x="7687" y="1315"/>
                </a:cubicBezTo>
                <a:cubicBezTo>
                  <a:pt x="7009" y="2255"/>
                  <a:pt x="5894" y="2805"/>
                  <a:pt x="4756" y="3026"/>
                </a:cubicBezTo>
                <a:cubicBezTo>
                  <a:pt x="4509" y="3074"/>
                  <a:pt x="4257" y="3108"/>
                  <a:pt x="4006" y="3108"/>
                </a:cubicBezTo>
                <a:cubicBezTo>
                  <a:pt x="3917" y="3108"/>
                  <a:pt x="3828" y="3104"/>
                  <a:pt x="3739" y="3094"/>
                </a:cubicBezTo>
                <a:cubicBezTo>
                  <a:pt x="3410" y="3059"/>
                  <a:pt x="3081" y="3006"/>
                  <a:pt x="2763" y="2915"/>
                </a:cubicBezTo>
                <a:cubicBezTo>
                  <a:pt x="2475" y="2834"/>
                  <a:pt x="2204" y="2794"/>
                  <a:pt x="1950" y="2794"/>
                </a:cubicBezTo>
                <a:cubicBezTo>
                  <a:pt x="1106" y="2794"/>
                  <a:pt x="455" y="3234"/>
                  <a:pt x="55" y="4050"/>
                </a:cubicBezTo>
                <a:cubicBezTo>
                  <a:pt x="55" y="4050"/>
                  <a:pt x="1" y="4500"/>
                  <a:pt x="652" y="5164"/>
                </a:cubicBezTo>
                <a:cubicBezTo>
                  <a:pt x="1303" y="5827"/>
                  <a:pt x="1490" y="5469"/>
                  <a:pt x="3133" y="6651"/>
                </a:cubicBezTo>
                <a:cubicBezTo>
                  <a:pt x="4776" y="7835"/>
                  <a:pt x="6954" y="7379"/>
                  <a:pt x="8205" y="7781"/>
                </a:cubicBezTo>
                <a:cubicBezTo>
                  <a:pt x="8854" y="7989"/>
                  <a:pt x="9422" y="8039"/>
                  <a:pt x="9818" y="8039"/>
                </a:cubicBezTo>
                <a:cubicBezTo>
                  <a:pt x="10184" y="8039"/>
                  <a:pt x="10403" y="7996"/>
                  <a:pt x="10403" y="7996"/>
                </a:cubicBezTo>
                <a:cubicBezTo>
                  <a:pt x="11841" y="6992"/>
                  <a:pt x="10982" y="6016"/>
                  <a:pt x="12354" y="3945"/>
                </a:cubicBezTo>
                <a:cubicBezTo>
                  <a:pt x="13725" y="1874"/>
                  <a:pt x="11620" y="943"/>
                  <a:pt x="11620" y="943"/>
                </a:cubicBezTo>
                <a:cubicBezTo>
                  <a:pt x="11255" y="763"/>
                  <a:pt x="10890" y="581"/>
                  <a:pt x="10525" y="401"/>
                </a:cubicBezTo>
                <a:cubicBezTo>
                  <a:pt x="10124" y="202"/>
                  <a:pt x="9675" y="1"/>
                  <a:pt x="9242" y="1"/>
                </a:cubicBez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1"/>
          <p:cNvSpPr/>
          <p:nvPr/>
        </p:nvSpPr>
        <p:spPr>
          <a:xfrm>
            <a:off x="4100964" y="1011503"/>
            <a:ext cx="916205" cy="308250"/>
          </a:xfrm>
          <a:custGeom>
            <a:avLst/>
            <a:gdLst/>
            <a:ahLst/>
            <a:cxnLst/>
            <a:rect l="l" t="t" r="r" b="b"/>
            <a:pathLst>
              <a:path w="9624" h="3238" fill="none" extrusionOk="0">
                <a:moveTo>
                  <a:pt x="9067" y="92"/>
                </a:moveTo>
                <a:cubicBezTo>
                  <a:pt x="9067" y="92"/>
                  <a:pt x="9623" y="536"/>
                  <a:pt x="9414" y="978"/>
                </a:cubicBezTo>
                <a:cubicBezTo>
                  <a:pt x="9205" y="1422"/>
                  <a:pt x="8463" y="825"/>
                  <a:pt x="7288" y="413"/>
                </a:cubicBezTo>
                <a:cubicBezTo>
                  <a:pt x="6113" y="0"/>
                  <a:pt x="6143" y="1612"/>
                  <a:pt x="4264" y="2425"/>
                </a:cubicBezTo>
                <a:cubicBezTo>
                  <a:pt x="2384" y="3238"/>
                  <a:pt x="262" y="3231"/>
                  <a:pt x="1" y="1832"/>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1"/>
          <p:cNvSpPr/>
          <p:nvPr/>
        </p:nvSpPr>
        <p:spPr>
          <a:xfrm>
            <a:off x="4197305" y="1200282"/>
            <a:ext cx="54074" cy="69875"/>
          </a:xfrm>
          <a:custGeom>
            <a:avLst/>
            <a:gdLst/>
            <a:ahLst/>
            <a:cxnLst/>
            <a:rect l="l" t="t" r="r" b="b"/>
            <a:pathLst>
              <a:path w="568" h="734" extrusionOk="0">
                <a:moveTo>
                  <a:pt x="15" y="0"/>
                </a:moveTo>
                <a:cubicBezTo>
                  <a:pt x="8" y="0"/>
                  <a:pt x="0" y="10"/>
                  <a:pt x="8" y="17"/>
                </a:cubicBezTo>
                <a:cubicBezTo>
                  <a:pt x="89" y="100"/>
                  <a:pt x="166" y="187"/>
                  <a:pt x="239" y="277"/>
                </a:cubicBezTo>
                <a:cubicBezTo>
                  <a:pt x="312" y="369"/>
                  <a:pt x="381" y="463"/>
                  <a:pt x="444" y="560"/>
                </a:cubicBezTo>
                <a:cubicBezTo>
                  <a:pt x="479" y="616"/>
                  <a:pt x="513" y="672"/>
                  <a:pt x="546" y="729"/>
                </a:cubicBezTo>
                <a:cubicBezTo>
                  <a:pt x="548" y="732"/>
                  <a:pt x="551" y="734"/>
                  <a:pt x="554" y="734"/>
                </a:cubicBezTo>
                <a:cubicBezTo>
                  <a:pt x="561" y="734"/>
                  <a:pt x="567" y="727"/>
                  <a:pt x="563" y="719"/>
                </a:cubicBezTo>
                <a:cubicBezTo>
                  <a:pt x="505" y="617"/>
                  <a:pt x="442" y="518"/>
                  <a:pt x="373" y="422"/>
                </a:cubicBezTo>
                <a:cubicBezTo>
                  <a:pt x="306" y="328"/>
                  <a:pt x="234" y="236"/>
                  <a:pt x="156" y="149"/>
                </a:cubicBezTo>
                <a:cubicBezTo>
                  <a:pt x="112" y="99"/>
                  <a:pt x="68" y="50"/>
                  <a:pt x="21" y="3"/>
                </a:cubicBezTo>
                <a:cubicBezTo>
                  <a:pt x="19" y="1"/>
                  <a:pt x="17" y="0"/>
                  <a:pt x="15"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1"/>
          <p:cNvSpPr/>
          <p:nvPr/>
        </p:nvSpPr>
        <p:spPr>
          <a:xfrm>
            <a:off x="4248046" y="1192475"/>
            <a:ext cx="60262" cy="75492"/>
          </a:xfrm>
          <a:custGeom>
            <a:avLst/>
            <a:gdLst/>
            <a:ahLst/>
            <a:cxnLst/>
            <a:rect l="l" t="t" r="r" b="b"/>
            <a:pathLst>
              <a:path w="633" h="793" extrusionOk="0">
                <a:moveTo>
                  <a:pt x="14" y="1"/>
                </a:moveTo>
                <a:cubicBezTo>
                  <a:pt x="7" y="1"/>
                  <a:pt x="0" y="10"/>
                  <a:pt x="7" y="17"/>
                </a:cubicBezTo>
                <a:cubicBezTo>
                  <a:pt x="101" y="117"/>
                  <a:pt x="195" y="216"/>
                  <a:pt x="287" y="317"/>
                </a:cubicBezTo>
                <a:cubicBezTo>
                  <a:pt x="371" y="407"/>
                  <a:pt x="452" y="500"/>
                  <a:pt x="518" y="604"/>
                </a:cubicBezTo>
                <a:cubicBezTo>
                  <a:pt x="556" y="661"/>
                  <a:pt x="588" y="722"/>
                  <a:pt x="611" y="786"/>
                </a:cubicBezTo>
                <a:cubicBezTo>
                  <a:pt x="613" y="791"/>
                  <a:pt x="617" y="793"/>
                  <a:pt x="621" y="793"/>
                </a:cubicBezTo>
                <a:cubicBezTo>
                  <a:pt x="627" y="793"/>
                  <a:pt x="633" y="788"/>
                  <a:pt x="630" y="781"/>
                </a:cubicBezTo>
                <a:cubicBezTo>
                  <a:pt x="587" y="665"/>
                  <a:pt x="518" y="561"/>
                  <a:pt x="442" y="465"/>
                </a:cubicBezTo>
                <a:cubicBezTo>
                  <a:pt x="363" y="366"/>
                  <a:pt x="274" y="273"/>
                  <a:pt x="187" y="181"/>
                </a:cubicBezTo>
                <a:cubicBezTo>
                  <a:pt x="132" y="122"/>
                  <a:pt x="76" y="63"/>
                  <a:pt x="21" y="4"/>
                </a:cubicBezTo>
                <a:cubicBezTo>
                  <a:pt x="19" y="2"/>
                  <a:pt x="16" y="1"/>
                  <a:pt x="14"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1"/>
          <p:cNvSpPr/>
          <p:nvPr/>
        </p:nvSpPr>
        <p:spPr>
          <a:xfrm>
            <a:off x="4304022" y="1183431"/>
            <a:ext cx="61023" cy="82822"/>
          </a:xfrm>
          <a:custGeom>
            <a:avLst/>
            <a:gdLst/>
            <a:ahLst/>
            <a:cxnLst/>
            <a:rect l="l" t="t" r="r" b="b"/>
            <a:pathLst>
              <a:path w="641" h="870" extrusionOk="0">
                <a:moveTo>
                  <a:pt x="14" y="1"/>
                </a:moveTo>
                <a:cubicBezTo>
                  <a:pt x="7" y="1"/>
                  <a:pt x="0" y="11"/>
                  <a:pt x="7" y="18"/>
                </a:cubicBezTo>
                <a:cubicBezTo>
                  <a:pt x="100" y="118"/>
                  <a:pt x="188" y="221"/>
                  <a:pt x="271" y="330"/>
                </a:cubicBezTo>
                <a:cubicBezTo>
                  <a:pt x="354" y="438"/>
                  <a:pt x="432" y="551"/>
                  <a:pt x="503" y="667"/>
                </a:cubicBezTo>
                <a:cubicBezTo>
                  <a:pt x="544" y="731"/>
                  <a:pt x="582" y="797"/>
                  <a:pt x="619" y="865"/>
                </a:cubicBezTo>
                <a:cubicBezTo>
                  <a:pt x="621" y="868"/>
                  <a:pt x="624" y="870"/>
                  <a:pt x="627" y="870"/>
                </a:cubicBezTo>
                <a:cubicBezTo>
                  <a:pt x="633" y="870"/>
                  <a:pt x="640" y="863"/>
                  <a:pt x="636" y="855"/>
                </a:cubicBezTo>
                <a:cubicBezTo>
                  <a:pt x="571" y="735"/>
                  <a:pt x="499" y="618"/>
                  <a:pt x="422" y="505"/>
                </a:cubicBezTo>
                <a:cubicBezTo>
                  <a:pt x="345" y="392"/>
                  <a:pt x="262" y="282"/>
                  <a:pt x="174" y="178"/>
                </a:cubicBezTo>
                <a:cubicBezTo>
                  <a:pt x="125" y="118"/>
                  <a:pt x="73" y="61"/>
                  <a:pt x="20" y="4"/>
                </a:cubicBezTo>
                <a:cubicBezTo>
                  <a:pt x="19" y="2"/>
                  <a:pt x="16" y="1"/>
                  <a:pt x="14"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1"/>
          <p:cNvSpPr/>
          <p:nvPr/>
        </p:nvSpPr>
        <p:spPr>
          <a:xfrm>
            <a:off x="4356191" y="1166677"/>
            <a:ext cx="54264" cy="77110"/>
          </a:xfrm>
          <a:custGeom>
            <a:avLst/>
            <a:gdLst/>
            <a:ahLst/>
            <a:cxnLst/>
            <a:rect l="l" t="t" r="r" b="b"/>
            <a:pathLst>
              <a:path w="570" h="810" extrusionOk="0">
                <a:moveTo>
                  <a:pt x="14" y="0"/>
                </a:moveTo>
                <a:cubicBezTo>
                  <a:pt x="7" y="0"/>
                  <a:pt x="1" y="10"/>
                  <a:pt x="7" y="17"/>
                </a:cubicBezTo>
                <a:cubicBezTo>
                  <a:pt x="91" y="109"/>
                  <a:pt x="170" y="205"/>
                  <a:pt x="243" y="306"/>
                </a:cubicBezTo>
                <a:cubicBezTo>
                  <a:pt x="317" y="407"/>
                  <a:pt x="385" y="511"/>
                  <a:pt x="448" y="619"/>
                </a:cubicBezTo>
                <a:cubicBezTo>
                  <a:pt x="483" y="680"/>
                  <a:pt x="517" y="742"/>
                  <a:pt x="549" y="804"/>
                </a:cubicBezTo>
                <a:cubicBezTo>
                  <a:pt x="551" y="808"/>
                  <a:pt x="554" y="810"/>
                  <a:pt x="557" y="810"/>
                </a:cubicBezTo>
                <a:cubicBezTo>
                  <a:pt x="563" y="810"/>
                  <a:pt x="569" y="803"/>
                  <a:pt x="566" y="795"/>
                </a:cubicBezTo>
                <a:cubicBezTo>
                  <a:pt x="509" y="683"/>
                  <a:pt x="447" y="573"/>
                  <a:pt x="378" y="469"/>
                </a:cubicBezTo>
                <a:cubicBezTo>
                  <a:pt x="311" y="363"/>
                  <a:pt x="237" y="261"/>
                  <a:pt x="158" y="164"/>
                </a:cubicBezTo>
                <a:cubicBezTo>
                  <a:pt x="114" y="109"/>
                  <a:pt x="68" y="55"/>
                  <a:pt x="21" y="3"/>
                </a:cubicBezTo>
                <a:cubicBezTo>
                  <a:pt x="19" y="1"/>
                  <a:pt x="16" y="0"/>
                  <a:pt x="14"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1"/>
          <p:cNvSpPr/>
          <p:nvPr/>
        </p:nvSpPr>
        <p:spPr>
          <a:xfrm>
            <a:off x="4399221" y="1146209"/>
            <a:ext cx="58738" cy="84345"/>
          </a:xfrm>
          <a:custGeom>
            <a:avLst/>
            <a:gdLst/>
            <a:ahLst/>
            <a:cxnLst/>
            <a:rect l="l" t="t" r="r" b="b"/>
            <a:pathLst>
              <a:path w="617" h="886" extrusionOk="0">
                <a:moveTo>
                  <a:pt x="14" y="1"/>
                </a:moveTo>
                <a:cubicBezTo>
                  <a:pt x="7" y="1"/>
                  <a:pt x="1" y="10"/>
                  <a:pt x="7" y="17"/>
                </a:cubicBezTo>
                <a:cubicBezTo>
                  <a:pt x="100" y="117"/>
                  <a:pt x="187" y="222"/>
                  <a:pt x="268" y="332"/>
                </a:cubicBezTo>
                <a:cubicBezTo>
                  <a:pt x="348" y="442"/>
                  <a:pt x="423" y="557"/>
                  <a:pt x="490" y="676"/>
                </a:cubicBezTo>
                <a:cubicBezTo>
                  <a:pt x="527" y="743"/>
                  <a:pt x="562" y="811"/>
                  <a:pt x="596" y="881"/>
                </a:cubicBezTo>
                <a:cubicBezTo>
                  <a:pt x="597" y="884"/>
                  <a:pt x="600" y="885"/>
                  <a:pt x="603" y="885"/>
                </a:cubicBezTo>
                <a:cubicBezTo>
                  <a:pt x="610" y="885"/>
                  <a:pt x="617" y="878"/>
                  <a:pt x="613" y="870"/>
                </a:cubicBezTo>
                <a:cubicBezTo>
                  <a:pt x="553" y="747"/>
                  <a:pt x="487" y="627"/>
                  <a:pt x="413" y="511"/>
                </a:cubicBezTo>
                <a:cubicBezTo>
                  <a:pt x="340" y="395"/>
                  <a:pt x="260" y="284"/>
                  <a:pt x="173" y="178"/>
                </a:cubicBezTo>
                <a:cubicBezTo>
                  <a:pt x="124" y="118"/>
                  <a:pt x="73" y="60"/>
                  <a:pt x="20" y="4"/>
                </a:cubicBezTo>
                <a:cubicBezTo>
                  <a:pt x="18" y="2"/>
                  <a:pt x="16" y="1"/>
                  <a:pt x="14"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1"/>
          <p:cNvSpPr/>
          <p:nvPr/>
        </p:nvSpPr>
        <p:spPr>
          <a:xfrm>
            <a:off x="4440727" y="1123647"/>
            <a:ext cx="55026" cy="76634"/>
          </a:xfrm>
          <a:custGeom>
            <a:avLst/>
            <a:gdLst/>
            <a:ahLst/>
            <a:cxnLst/>
            <a:rect l="l" t="t" r="r" b="b"/>
            <a:pathLst>
              <a:path w="578" h="805" extrusionOk="0">
                <a:moveTo>
                  <a:pt x="14" y="0"/>
                </a:moveTo>
                <a:cubicBezTo>
                  <a:pt x="7" y="0"/>
                  <a:pt x="1" y="10"/>
                  <a:pt x="7" y="18"/>
                </a:cubicBezTo>
                <a:cubicBezTo>
                  <a:pt x="87" y="113"/>
                  <a:pt x="164" y="211"/>
                  <a:pt x="237" y="311"/>
                </a:cubicBezTo>
                <a:cubicBezTo>
                  <a:pt x="311" y="412"/>
                  <a:pt x="381" y="516"/>
                  <a:pt x="448" y="620"/>
                </a:cubicBezTo>
                <a:cubicBezTo>
                  <a:pt x="485" y="679"/>
                  <a:pt x="521" y="739"/>
                  <a:pt x="557" y="799"/>
                </a:cubicBezTo>
                <a:cubicBezTo>
                  <a:pt x="558" y="803"/>
                  <a:pt x="561" y="804"/>
                  <a:pt x="564" y="804"/>
                </a:cubicBezTo>
                <a:cubicBezTo>
                  <a:pt x="571" y="804"/>
                  <a:pt x="577" y="797"/>
                  <a:pt x="573" y="790"/>
                </a:cubicBezTo>
                <a:cubicBezTo>
                  <a:pt x="510" y="682"/>
                  <a:pt x="444" y="576"/>
                  <a:pt x="374" y="472"/>
                </a:cubicBezTo>
                <a:cubicBezTo>
                  <a:pt x="304" y="368"/>
                  <a:pt x="230" y="267"/>
                  <a:pt x="153" y="168"/>
                </a:cubicBezTo>
                <a:cubicBezTo>
                  <a:pt x="110" y="112"/>
                  <a:pt x="66" y="57"/>
                  <a:pt x="21" y="4"/>
                </a:cubicBezTo>
                <a:cubicBezTo>
                  <a:pt x="19" y="1"/>
                  <a:pt x="17" y="0"/>
                  <a:pt x="14"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1"/>
          <p:cNvSpPr/>
          <p:nvPr/>
        </p:nvSpPr>
        <p:spPr>
          <a:xfrm>
            <a:off x="4471857" y="1101370"/>
            <a:ext cx="59881" cy="73016"/>
          </a:xfrm>
          <a:custGeom>
            <a:avLst/>
            <a:gdLst/>
            <a:ahLst/>
            <a:cxnLst/>
            <a:rect l="l" t="t" r="r" b="b"/>
            <a:pathLst>
              <a:path w="629" h="767" extrusionOk="0">
                <a:moveTo>
                  <a:pt x="15" y="0"/>
                </a:moveTo>
                <a:cubicBezTo>
                  <a:pt x="7" y="0"/>
                  <a:pt x="1" y="10"/>
                  <a:pt x="8" y="17"/>
                </a:cubicBezTo>
                <a:cubicBezTo>
                  <a:pt x="94" y="107"/>
                  <a:pt x="177" y="199"/>
                  <a:pt x="256" y="296"/>
                </a:cubicBezTo>
                <a:cubicBezTo>
                  <a:pt x="336" y="391"/>
                  <a:pt x="413" y="488"/>
                  <a:pt x="485" y="589"/>
                </a:cubicBezTo>
                <a:cubicBezTo>
                  <a:pt x="527" y="646"/>
                  <a:pt x="567" y="703"/>
                  <a:pt x="607" y="762"/>
                </a:cubicBezTo>
                <a:cubicBezTo>
                  <a:pt x="609" y="765"/>
                  <a:pt x="612" y="766"/>
                  <a:pt x="615" y="766"/>
                </a:cubicBezTo>
                <a:cubicBezTo>
                  <a:pt x="622" y="766"/>
                  <a:pt x="628" y="759"/>
                  <a:pt x="623" y="752"/>
                </a:cubicBezTo>
                <a:cubicBezTo>
                  <a:pt x="554" y="648"/>
                  <a:pt x="480" y="546"/>
                  <a:pt x="404" y="448"/>
                </a:cubicBezTo>
                <a:cubicBezTo>
                  <a:pt x="328" y="348"/>
                  <a:pt x="248" y="252"/>
                  <a:pt x="165" y="159"/>
                </a:cubicBezTo>
                <a:cubicBezTo>
                  <a:pt x="118" y="106"/>
                  <a:pt x="70" y="54"/>
                  <a:pt x="21" y="3"/>
                </a:cubicBezTo>
                <a:cubicBezTo>
                  <a:pt x="19" y="1"/>
                  <a:pt x="17" y="0"/>
                  <a:pt x="15"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1"/>
          <p:cNvSpPr/>
          <p:nvPr/>
        </p:nvSpPr>
        <p:spPr>
          <a:xfrm>
            <a:off x="3955351" y="1176575"/>
            <a:ext cx="136376" cy="332148"/>
          </a:xfrm>
          <a:custGeom>
            <a:avLst/>
            <a:gdLst/>
            <a:ahLst/>
            <a:cxnLst/>
            <a:rect l="l" t="t" r="r" b="b"/>
            <a:pathLst>
              <a:path w="1505" h="3732" extrusionOk="0">
                <a:moveTo>
                  <a:pt x="15" y="0"/>
                </a:moveTo>
                <a:cubicBezTo>
                  <a:pt x="6" y="0"/>
                  <a:pt x="0" y="14"/>
                  <a:pt x="10" y="18"/>
                </a:cubicBezTo>
                <a:cubicBezTo>
                  <a:pt x="270" y="129"/>
                  <a:pt x="498" y="302"/>
                  <a:pt x="696" y="502"/>
                </a:cubicBezTo>
                <a:cubicBezTo>
                  <a:pt x="796" y="603"/>
                  <a:pt x="888" y="709"/>
                  <a:pt x="974" y="820"/>
                </a:cubicBezTo>
                <a:cubicBezTo>
                  <a:pt x="1064" y="936"/>
                  <a:pt x="1151" y="1055"/>
                  <a:pt x="1228" y="1181"/>
                </a:cubicBezTo>
                <a:cubicBezTo>
                  <a:pt x="1383" y="1436"/>
                  <a:pt x="1501" y="1727"/>
                  <a:pt x="1472" y="2031"/>
                </a:cubicBezTo>
                <a:cubicBezTo>
                  <a:pt x="1442" y="2336"/>
                  <a:pt x="1279" y="2609"/>
                  <a:pt x="1122" y="2866"/>
                </a:cubicBezTo>
                <a:cubicBezTo>
                  <a:pt x="960" y="3131"/>
                  <a:pt x="798" y="3400"/>
                  <a:pt x="590" y="3632"/>
                </a:cubicBezTo>
                <a:cubicBezTo>
                  <a:pt x="566" y="3660"/>
                  <a:pt x="540" y="3688"/>
                  <a:pt x="513" y="3715"/>
                </a:cubicBezTo>
                <a:cubicBezTo>
                  <a:pt x="506" y="3721"/>
                  <a:pt x="513" y="3731"/>
                  <a:pt x="520" y="3731"/>
                </a:cubicBezTo>
                <a:cubicBezTo>
                  <a:pt x="523" y="3731"/>
                  <a:pt x="525" y="3730"/>
                  <a:pt x="527" y="3728"/>
                </a:cubicBezTo>
                <a:cubicBezTo>
                  <a:pt x="747" y="3503"/>
                  <a:pt x="918" y="3237"/>
                  <a:pt x="1082" y="2970"/>
                </a:cubicBezTo>
                <a:cubicBezTo>
                  <a:pt x="1242" y="2708"/>
                  <a:pt x="1417" y="2440"/>
                  <a:pt x="1476" y="2135"/>
                </a:cubicBezTo>
                <a:cubicBezTo>
                  <a:pt x="1504" y="1989"/>
                  <a:pt x="1501" y="1840"/>
                  <a:pt x="1469" y="1694"/>
                </a:cubicBezTo>
                <a:cubicBezTo>
                  <a:pt x="1436" y="1548"/>
                  <a:pt x="1377" y="1409"/>
                  <a:pt x="1305" y="1277"/>
                </a:cubicBezTo>
                <a:cubicBezTo>
                  <a:pt x="1234" y="1145"/>
                  <a:pt x="1148" y="1019"/>
                  <a:pt x="1058" y="898"/>
                </a:cubicBezTo>
                <a:cubicBezTo>
                  <a:pt x="973" y="783"/>
                  <a:pt x="883" y="672"/>
                  <a:pt x="785" y="567"/>
                </a:cubicBezTo>
                <a:cubicBezTo>
                  <a:pt x="592" y="359"/>
                  <a:pt x="371" y="172"/>
                  <a:pt x="116" y="45"/>
                </a:cubicBezTo>
                <a:cubicBezTo>
                  <a:pt x="84" y="29"/>
                  <a:pt x="51" y="15"/>
                  <a:pt x="19" y="1"/>
                </a:cubicBezTo>
                <a:cubicBezTo>
                  <a:pt x="18" y="1"/>
                  <a:pt x="16" y="0"/>
                  <a:pt x="15"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1"/>
          <p:cNvSpPr/>
          <p:nvPr/>
        </p:nvSpPr>
        <p:spPr>
          <a:xfrm>
            <a:off x="3813275" y="888125"/>
            <a:ext cx="1306715" cy="792995"/>
          </a:xfrm>
          <a:custGeom>
            <a:avLst/>
            <a:gdLst/>
            <a:ahLst/>
            <a:cxnLst/>
            <a:rect l="l" t="t" r="r" b="b"/>
            <a:pathLst>
              <a:path w="13726" h="8330" fill="none" extrusionOk="0">
                <a:moveTo>
                  <a:pt x="55" y="4198"/>
                </a:moveTo>
                <a:cubicBezTo>
                  <a:pt x="575" y="3136"/>
                  <a:pt x="1521" y="2711"/>
                  <a:pt x="2763" y="3063"/>
                </a:cubicBezTo>
                <a:cubicBezTo>
                  <a:pt x="3081" y="3154"/>
                  <a:pt x="3410" y="3207"/>
                  <a:pt x="3739" y="3242"/>
                </a:cubicBezTo>
                <a:cubicBezTo>
                  <a:pt x="4078" y="3279"/>
                  <a:pt x="4421" y="3239"/>
                  <a:pt x="4756" y="3174"/>
                </a:cubicBezTo>
                <a:cubicBezTo>
                  <a:pt x="5894" y="2953"/>
                  <a:pt x="7009" y="2403"/>
                  <a:pt x="7687" y="1463"/>
                </a:cubicBezTo>
                <a:cubicBezTo>
                  <a:pt x="8012" y="1014"/>
                  <a:pt x="8266" y="457"/>
                  <a:pt x="8776" y="240"/>
                </a:cubicBezTo>
                <a:cubicBezTo>
                  <a:pt x="9339" y="1"/>
                  <a:pt x="9977" y="277"/>
                  <a:pt x="10525" y="549"/>
                </a:cubicBezTo>
                <a:cubicBezTo>
                  <a:pt x="10890" y="729"/>
                  <a:pt x="11255" y="911"/>
                  <a:pt x="11620" y="1091"/>
                </a:cubicBezTo>
                <a:cubicBezTo>
                  <a:pt x="11620" y="1091"/>
                  <a:pt x="13725" y="2022"/>
                  <a:pt x="12354" y="4093"/>
                </a:cubicBezTo>
                <a:cubicBezTo>
                  <a:pt x="10982" y="6164"/>
                  <a:pt x="11841" y="7140"/>
                  <a:pt x="10403" y="8144"/>
                </a:cubicBezTo>
                <a:cubicBezTo>
                  <a:pt x="10403" y="8144"/>
                  <a:pt x="9455" y="8330"/>
                  <a:pt x="8205" y="7929"/>
                </a:cubicBezTo>
                <a:cubicBezTo>
                  <a:pt x="6954" y="7527"/>
                  <a:pt x="4776" y="7983"/>
                  <a:pt x="3133" y="6799"/>
                </a:cubicBezTo>
                <a:cubicBezTo>
                  <a:pt x="1490" y="5617"/>
                  <a:pt x="1303" y="5975"/>
                  <a:pt x="652" y="5312"/>
                </a:cubicBezTo>
                <a:cubicBezTo>
                  <a:pt x="1" y="4648"/>
                  <a:pt x="55" y="4198"/>
                  <a:pt x="55" y="4198"/>
                </a:cubicBez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1"/>
          <p:cNvSpPr/>
          <p:nvPr/>
        </p:nvSpPr>
        <p:spPr>
          <a:xfrm>
            <a:off x="4496514" y="895741"/>
            <a:ext cx="252566" cy="285878"/>
          </a:xfrm>
          <a:custGeom>
            <a:avLst/>
            <a:gdLst/>
            <a:ahLst/>
            <a:cxnLst/>
            <a:rect l="l" t="t" r="r" b="b"/>
            <a:pathLst>
              <a:path w="2653" h="3003" extrusionOk="0">
                <a:moveTo>
                  <a:pt x="759" y="1"/>
                </a:moveTo>
                <a:cubicBezTo>
                  <a:pt x="722" y="1"/>
                  <a:pt x="687" y="10"/>
                  <a:pt x="658" y="34"/>
                </a:cubicBezTo>
                <a:cubicBezTo>
                  <a:pt x="623" y="63"/>
                  <a:pt x="605" y="106"/>
                  <a:pt x="589" y="149"/>
                </a:cubicBezTo>
                <a:cubicBezTo>
                  <a:pt x="473" y="467"/>
                  <a:pt x="421" y="805"/>
                  <a:pt x="333" y="1132"/>
                </a:cubicBezTo>
                <a:cubicBezTo>
                  <a:pt x="245" y="1460"/>
                  <a:pt x="243" y="1708"/>
                  <a:pt x="1" y="1945"/>
                </a:cubicBezTo>
                <a:cubicBezTo>
                  <a:pt x="1" y="1945"/>
                  <a:pt x="1124" y="3003"/>
                  <a:pt x="1124" y="3003"/>
                </a:cubicBezTo>
                <a:cubicBezTo>
                  <a:pt x="1372" y="2773"/>
                  <a:pt x="1388" y="2753"/>
                  <a:pt x="1670" y="2427"/>
                </a:cubicBezTo>
                <a:cubicBezTo>
                  <a:pt x="1974" y="2074"/>
                  <a:pt x="2287" y="1688"/>
                  <a:pt x="2549" y="1303"/>
                </a:cubicBezTo>
                <a:cubicBezTo>
                  <a:pt x="2653" y="1151"/>
                  <a:pt x="2609" y="1030"/>
                  <a:pt x="2467" y="925"/>
                </a:cubicBezTo>
                <a:cubicBezTo>
                  <a:pt x="1989" y="573"/>
                  <a:pt x="1475" y="274"/>
                  <a:pt x="929" y="43"/>
                </a:cubicBezTo>
                <a:cubicBezTo>
                  <a:pt x="876" y="21"/>
                  <a:pt x="815" y="1"/>
                  <a:pt x="759" y="1"/>
                </a:cubicBezTo>
                <a:close/>
              </a:path>
            </a:pathLst>
          </a:custGeom>
          <a:solidFill>
            <a:srgbClr val="7BC7D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1"/>
          <p:cNvSpPr/>
          <p:nvPr/>
        </p:nvSpPr>
        <p:spPr>
          <a:xfrm>
            <a:off x="4495466" y="894789"/>
            <a:ext cx="250186" cy="287687"/>
          </a:xfrm>
          <a:custGeom>
            <a:avLst/>
            <a:gdLst/>
            <a:ahLst/>
            <a:cxnLst/>
            <a:rect l="l" t="t" r="r" b="b"/>
            <a:pathLst>
              <a:path w="2628" h="3022" extrusionOk="0">
                <a:moveTo>
                  <a:pt x="771" y="20"/>
                </a:moveTo>
                <a:cubicBezTo>
                  <a:pt x="817" y="20"/>
                  <a:pt x="864" y="35"/>
                  <a:pt x="908" y="51"/>
                </a:cubicBezTo>
                <a:cubicBezTo>
                  <a:pt x="1019" y="93"/>
                  <a:pt x="1128" y="146"/>
                  <a:pt x="1235" y="197"/>
                </a:cubicBezTo>
                <a:cubicBezTo>
                  <a:pt x="1453" y="302"/>
                  <a:pt x="1665" y="417"/>
                  <a:pt x="1872" y="541"/>
                </a:cubicBezTo>
                <a:cubicBezTo>
                  <a:pt x="2078" y="667"/>
                  <a:pt x="2280" y="800"/>
                  <a:pt x="2475" y="944"/>
                </a:cubicBezTo>
                <a:cubicBezTo>
                  <a:pt x="2549" y="999"/>
                  <a:pt x="2616" y="1077"/>
                  <a:pt x="2606" y="1174"/>
                </a:cubicBezTo>
                <a:cubicBezTo>
                  <a:pt x="2600" y="1225"/>
                  <a:pt x="2577" y="1272"/>
                  <a:pt x="2547" y="1313"/>
                </a:cubicBezTo>
                <a:cubicBezTo>
                  <a:pt x="2513" y="1365"/>
                  <a:pt x="2477" y="1416"/>
                  <a:pt x="2441" y="1467"/>
                </a:cubicBezTo>
                <a:cubicBezTo>
                  <a:pt x="2292" y="1675"/>
                  <a:pt x="2134" y="1878"/>
                  <a:pt x="1972" y="2076"/>
                </a:cubicBezTo>
                <a:cubicBezTo>
                  <a:pt x="1822" y="2259"/>
                  <a:pt x="1668" y="2440"/>
                  <a:pt x="1512" y="2617"/>
                </a:cubicBezTo>
                <a:cubicBezTo>
                  <a:pt x="1421" y="2721"/>
                  <a:pt x="1327" y="2820"/>
                  <a:pt x="1226" y="2914"/>
                </a:cubicBezTo>
                <a:cubicBezTo>
                  <a:pt x="1195" y="2942"/>
                  <a:pt x="1165" y="2971"/>
                  <a:pt x="1135" y="2999"/>
                </a:cubicBezTo>
                <a:lnTo>
                  <a:pt x="1135" y="2999"/>
                </a:lnTo>
                <a:cubicBezTo>
                  <a:pt x="1099" y="2966"/>
                  <a:pt x="1064" y="2933"/>
                  <a:pt x="1029" y="2900"/>
                </a:cubicBezTo>
                <a:cubicBezTo>
                  <a:pt x="940" y="2816"/>
                  <a:pt x="850" y="2731"/>
                  <a:pt x="761" y="2647"/>
                </a:cubicBezTo>
                <a:lnTo>
                  <a:pt x="436" y="2341"/>
                </a:lnTo>
                <a:cubicBezTo>
                  <a:pt x="343" y="2254"/>
                  <a:pt x="250" y="2166"/>
                  <a:pt x="157" y="2078"/>
                </a:cubicBezTo>
                <a:cubicBezTo>
                  <a:pt x="126" y="2049"/>
                  <a:pt x="94" y="2020"/>
                  <a:pt x="63" y="1991"/>
                </a:cubicBezTo>
                <a:cubicBezTo>
                  <a:pt x="54" y="1982"/>
                  <a:pt x="45" y="1973"/>
                  <a:pt x="35" y="1964"/>
                </a:cubicBezTo>
                <a:cubicBezTo>
                  <a:pt x="32" y="1961"/>
                  <a:pt x="29" y="1957"/>
                  <a:pt x="26" y="1954"/>
                </a:cubicBezTo>
                <a:lnTo>
                  <a:pt x="26" y="1954"/>
                </a:lnTo>
                <a:cubicBezTo>
                  <a:pt x="92" y="1887"/>
                  <a:pt x="148" y="1811"/>
                  <a:pt x="189" y="1728"/>
                </a:cubicBezTo>
                <a:cubicBezTo>
                  <a:pt x="229" y="1646"/>
                  <a:pt x="255" y="1559"/>
                  <a:pt x="277" y="1471"/>
                </a:cubicBezTo>
                <a:cubicBezTo>
                  <a:pt x="301" y="1374"/>
                  <a:pt x="320" y="1277"/>
                  <a:pt x="344" y="1181"/>
                </a:cubicBezTo>
                <a:cubicBezTo>
                  <a:pt x="375" y="1060"/>
                  <a:pt x="404" y="941"/>
                  <a:pt x="432" y="820"/>
                </a:cubicBezTo>
                <a:cubicBezTo>
                  <a:pt x="460" y="697"/>
                  <a:pt x="487" y="573"/>
                  <a:pt x="520" y="451"/>
                </a:cubicBezTo>
                <a:cubicBezTo>
                  <a:pt x="536" y="391"/>
                  <a:pt x="553" y="332"/>
                  <a:pt x="571" y="273"/>
                </a:cubicBezTo>
                <a:cubicBezTo>
                  <a:pt x="590" y="217"/>
                  <a:pt x="606" y="157"/>
                  <a:pt x="634" y="104"/>
                </a:cubicBezTo>
                <a:cubicBezTo>
                  <a:pt x="660" y="55"/>
                  <a:pt x="703" y="25"/>
                  <a:pt x="758" y="21"/>
                </a:cubicBezTo>
                <a:cubicBezTo>
                  <a:pt x="762" y="21"/>
                  <a:pt x="767" y="20"/>
                  <a:pt x="771" y="20"/>
                </a:cubicBezTo>
                <a:close/>
                <a:moveTo>
                  <a:pt x="774" y="1"/>
                </a:moveTo>
                <a:cubicBezTo>
                  <a:pt x="769" y="1"/>
                  <a:pt x="764" y="1"/>
                  <a:pt x="760" y="1"/>
                </a:cubicBezTo>
                <a:cubicBezTo>
                  <a:pt x="711" y="3"/>
                  <a:pt x="668" y="24"/>
                  <a:pt x="638" y="62"/>
                </a:cubicBezTo>
                <a:cubicBezTo>
                  <a:pt x="604" y="106"/>
                  <a:pt x="588" y="163"/>
                  <a:pt x="570" y="215"/>
                </a:cubicBezTo>
                <a:cubicBezTo>
                  <a:pt x="529" y="336"/>
                  <a:pt x="497" y="459"/>
                  <a:pt x="467" y="585"/>
                </a:cubicBezTo>
                <a:cubicBezTo>
                  <a:pt x="436" y="709"/>
                  <a:pt x="410" y="835"/>
                  <a:pt x="379" y="960"/>
                </a:cubicBezTo>
                <a:cubicBezTo>
                  <a:pt x="354" y="1074"/>
                  <a:pt x="321" y="1186"/>
                  <a:pt x="297" y="1300"/>
                </a:cubicBezTo>
                <a:cubicBezTo>
                  <a:pt x="254" y="1485"/>
                  <a:pt x="217" y="1674"/>
                  <a:pt x="105" y="1832"/>
                </a:cubicBezTo>
                <a:cubicBezTo>
                  <a:pt x="75" y="1874"/>
                  <a:pt x="41" y="1912"/>
                  <a:pt x="4" y="1947"/>
                </a:cubicBezTo>
                <a:cubicBezTo>
                  <a:pt x="1" y="1952"/>
                  <a:pt x="0" y="1958"/>
                  <a:pt x="4" y="1962"/>
                </a:cubicBezTo>
                <a:cubicBezTo>
                  <a:pt x="42" y="1996"/>
                  <a:pt x="79" y="2031"/>
                  <a:pt x="116" y="2067"/>
                </a:cubicBezTo>
                <a:cubicBezTo>
                  <a:pt x="206" y="2152"/>
                  <a:pt x="296" y="2236"/>
                  <a:pt x="386" y="2321"/>
                </a:cubicBezTo>
                <a:lnTo>
                  <a:pt x="709" y="2625"/>
                </a:lnTo>
                <a:cubicBezTo>
                  <a:pt x="803" y="2713"/>
                  <a:pt x="897" y="2801"/>
                  <a:pt x="990" y="2889"/>
                </a:cubicBezTo>
                <a:cubicBezTo>
                  <a:pt x="1020" y="2918"/>
                  <a:pt x="1051" y="2947"/>
                  <a:pt x="1082" y="2975"/>
                </a:cubicBezTo>
                <a:cubicBezTo>
                  <a:pt x="1097" y="2990"/>
                  <a:pt x="1110" y="3004"/>
                  <a:pt x="1126" y="3017"/>
                </a:cubicBezTo>
                <a:cubicBezTo>
                  <a:pt x="1127" y="3018"/>
                  <a:pt x="1127" y="3019"/>
                  <a:pt x="1128" y="3019"/>
                </a:cubicBezTo>
                <a:cubicBezTo>
                  <a:pt x="1130" y="3021"/>
                  <a:pt x="1132" y="3022"/>
                  <a:pt x="1134" y="3022"/>
                </a:cubicBezTo>
                <a:cubicBezTo>
                  <a:pt x="1134" y="3022"/>
                  <a:pt x="1134" y="3022"/>
                  <a:pt x="1135" y="3022"/>
                </a:cubicBezTo>
                <a:lnTo>
                  <a:pt x="1135" y="3022"/>
                </a:lnTo>
                <a:cubicBezTo>
                  <a:pt x="1135" y="3022"/>
                  <a:pt x="1135" y="3022"/>
                  <a:pt x="1135" y="3022"/>
                </a:cubicBezTo>
                <a:cubicBezTo>
                  <a:pt x="1137" y="3022"/>
                  <a:pt x="1139" y="3021"/>
                  <a:pt x="1141" y="3019"/>
                </a:cubicBezTo>
                <a:cubicBezTo>
                  <a:pt x="1250" y="2918"/>
                  <a:pt x="1358" y="2818"/>
                  <a:pt x="1457" y="2708"/>
                </a:cubicBezTo>
                <a:cubicBezTo>
                  <a:pt x="1603" y="2546"/>
                  <a:pt x="1744" y="2380"/>
                  <a:pt x="1884" y="2213"/>
                </a:cubicBezTo>
                <a:cubicBezTo>
                  <a:pt x="2050" y="2014"/>
                  <a:pt x="2212" y="1811"/>
                  <a:pt x="2366" y="1601"/>
                </a:cubicBezTo>
                <a:cubicBezTo>
                  <a:pt x="2404" y="1551"/>
                  <a:pt x="2442" y="1499"/>
                  <a:pt x="2479" y="1446"/>
                </a:cubicBezTo>
                <a:cubicBezTo>
                  <a:pt x="2514" y="1396"/>
                  <a:pt x="2553" y="1346"/>
                  <a:pt x="2584" y="1292"/>
                </a:cubicBezTo>
                <a:cubicBezTo>
                  <a:pt x="2608" y="1252"/>
                  <a:pt x="2624" y="1207"/>
                  <a:pt x="2626" y="1161"/>
                </a:cubicBezTo>
                <a:cubicBezTo>
                  <a:pt x="2627" y="1118"/>
                  <a:pt x="2616" y="1077"/>
                  <a:pt x="2594" y="1042"/>
                </a:cubicBezTo>
                <a:cubicBezTo>
                  <a:pt x="2569" y="999"/>
                  <a:pt x="2533" y="965"/>
                  <a:pt x="2496" y="936"/>
                </a:cubicBezTo>
                <a:cubicBezTo>
                  <a:pt x="2447" y="899"/>
                  <a:pt x="2396" y="863"/>
                  <a:pt x="2346" y="828"/>
                </a:cubicBezTo>
                <a:cubicBezTo>
                  <a:pt x="2246" y="758"/>
                  <a:pt x="2144" y="689"/>
                  <a:pt x="2042" y="624"/>
                </a:cubicBezTo>
                <a:cubicBezTo>
                  <a:pt x="1834" y="491"/>
                  <a:pt x="1621" y="369"/>
                  <a:pt x="1402" y="258"/>
                </a:cubicBezTo>
                <a:cubicBezTo>
                  <a:pt x="1292" y="202"/>
                  <a:pt x="1182" y="149"/>
                  <a:pt x="1069" y="99"/>
                </a:cubicBezTo>
                <a:cubicBezTo>
                  <a:pt x="1016" y="76"/>
                  <a:pt x="963" y="51"/>
                  <a:pt x="908" y="30"/>
                </a:cubicBezTo>
                <a:cubicBezTo>
                  <a:pt x="866" y="14"/>
                  <a:pt x="820" y="1"/>
                  <a:pt x="774"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1"/>
          <p:cNvSpPr/>
          <p:nvPr/>
        </p:nvSpPr>
        <p:spPr>
          <a:xfrm>
            <a:off x="4485375" y="996176"/>
            <a:ext cx="369471" cy="461898"/>
          </a:xfrm>
          <a:custGeom>
            <a:avLst/>
            <a:gdLst/>
            <a:ahLst/>
            <a:cxnLst/>
            <a:rect l="l" t="t" r="r" b="b"/>
            <a:pathLst>
              <a:path w="3881" h="4852" extrusionOk="0">
                <a:moveTo>
                  <a:pt x="463" y="0"/>
                </a:moveTo>
                <a:cubicBezTo>
                  <a:pt x="463" y="0"/>
                  <a:pt x="411" y="269"/>
                  <a:pt x="283" y="536"/>
                </a:cubicBezTo>
                <a:cubicBezTo>
                  <a:pt x="165" y="782"/>
                  <a:pt x="0" y="996"/>
                  <a:pt x="0" y="996"/>
                </a:cubicBezTo>
                <a:cubicBezTo>
                  <a:pt x="1078" y="1788"/>
                  <a:pt x="2184" y="3033"/>
                  <a:pt x="2786" y="4227"/>
                </a:cubicBezTo>
                <a:cubicBezTo>
                  <a:pt x="2900" y="4451"/>
                  <a:pt x="3018" y="4696"/>
                  <a:pt x="3243" y="4808"/>
                </a:cubicBezTo>
                <a:cubicBezTo>
                  <a:pt x="3295" y="4834"/>
                  <a:pt x="3354" y="4852"/>
                  <a:pt x="3412" y="4852"/>
                </a:cubicBezTo>
                <a:cubicBezTo>
                  <a:pt x="3445" y="4852"/>
                  <a:pt x="3478" y="4846"/>
                  <a:pt x="3508" y="4833"/>
                </a:cubicBezTo>
                <a:cubicBezTo>
                  <a:pt x="3563" y="4810"/>
                  <a:pt x="3607" y="4767"/>
                  <a:pt x="3643" y="4720"/>
                </a:cubicBezTo>
                <a:cubicBezTo>
                  <a:pt x="3821" y="4498"/>
                  <a:pt x="3881" y="4198"/>
                  <a:pt x="3849" y="3915"/>
                </a:cubicBezTo>
                <a:cubicBezTo>
                  <a:pt x="3819" y="3632"/>
                  <a:pt x="3708" y="3363"/>
                  <a:pt x="3578" y="3111"/>
                </a:cubicBezTo>
                <a:cubicBezTo>
                  <a:pt x="3235" y="2449"/>
                  <a:pt x="2748" y="1869"/>
                  <a:pt x="2204" y="1358"/>
                </a:cubicBezTo>
                <a:cubicBezTo>
                  <a:pt x="1660" y="848"/>
                  <a:pt x="1071" y="432"/>
                  <a:pt x="463"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1"/>
          <p:cNvSpPr/>
          <p:nvPr/>
        </p:nvSpPr>
        <p:spPr>
          <a:xfrm>
            <a:off x="4484233" y="995224"/>
            <a:ext cx="373755" cy="463802"/>
          </a:xfrm>
          <a:custGeom>
            <a:avLst/>
            <a:gdLst/>
            <a:ahLst/>
            <a:cxnLst/>
            <a:rect l="l" t="t" r="r" b="b"/>
            <a:pathLst>
              <a:path w="3926" h="4872" extrusionOk="0">
                <a:moveTo>
                  <a:pt x="481" y="27"/>
                </a:moveTo>
                <a:lnTo>
                  <a:pt x="481" y="27"/>
                </a:lnTo>
                <a:cubicBezTo>
                  <a:pt x="808" y="258"/>
                  <a:pt x="1134" y="490"/>
                  <a:pt x="1452" y="735"/>
                </a:cubicBezTo>
                <a:cubicBezTo>
                  <a:pt x="1768" y="979"/>
                  <a:pt x="2073" y="1239"/>
                  <a:pt x="2358" y="1518"/>
                </a:cubicBezTo>
                <a:cubicBezTo>
                  <a:pt x="2630" y="1786"/>
                  <a:pt x="2886" y="2072"/>
                  <a:pt x="3113" y="2380"/>
                </a:cubicBezTo>
                <a:cubicBezTo>
                  <a:pt x="3339" y="2685"/>
                  <a:pt x="3544" y="3015"/>
                  <a:pt x="3696" y="3365"/>
                </a:cubicBezTo>
                <a:cubicBezTo>
                  <a:pt x="3845" y="3711"/>
                  <a:pt x="3926" y="4107"/>
                  <a:pt x="3790" y="4471"/>
                </a:cubicBezTo>
                <a:cubicBezTo>
                  <a:pt x="3759" y="4556"/>
                  <a:pt x="3716" y="4636"/>
                  <a:pt x="3661" y="4707"/>
                </a:cubicBezTo>
                <a:cubicBezTo>
                  <a:pt x="3602" y="4785"/>
                  <a:pt x="3530" y="4851"/>
                  <a:pt x="3427" y="4852"/>
                </a:cubicBezTo>
                <a:cubicBezTo>
                  <a:pt x="3426" y="4852"/>
                  <a:pt x="3425" y="4852"/>
                  <a:pt x="3423" y="4852"/>
                </a:cubicBezTo>
                <a:cubicBezTo>
                  <a:pt x="3250" y="4852"/>
                  <a:pt x="3101" y="4715"/>
                  <a:pt x="3005" y="4583"/>
                </a:cubicBezTo>
                <a:cubicBezTo>
                  <a:pt x="2907" y="4446"/>
                  <a:pt x="2839" y="4291"/>
                  <a:pt x="2760" y="4141"/>
                </a:cubicBezTo>
                <a:cubicBezTo>
                  <a:pt x="2677" y="3982"/>
                  <a:pt x="2586" y="3825"/>
                  <a:pt x="2490" y="3672"/>
                </a:cubicBezTo>
                <a:cubicBezTo>
                  <a:pt x="2290" y="3352"/>
                  <a:pt x="2069" y="3044"/>
                  <a:pt x="1830" y="2751"/>
                </a:cubicBezTo>
                <a:cubicBezTo>
                  <a:pt x="1588" y="2450"/>
                  <a:pt x="1329" y="2163"/>
                  <a:pt x="1055" y="1891"/>
                </a:cubicBezTo>
                <a:cubicBezTo>
                  <a:pt x="791" y="1629"/>
                  <a:pt x="513" y="1382"/>
                  <a:pt x="220" y="1152"/>
                </a:cubicBezTo>
                <a:cubicBezTo>
                  <a:pt x="156" y="1102"/>
                  <a:pt x="92" y="1052"/>
                  <a:pt x="26" y="1004"/>
                </a:cubicBezTo>
                <a:lnTo>
                  <a:pt x="26" y="1004"/>
                </a:lnTo>
                <a:cubicBezTo>
                  <a:pt x="221" y="748"/>
                  <a:pt x="368" y="457"/>
                  <a:pt x="452" y="146"/>
                </a:cubicBezTo>
                <a:cubicBezTo>
                  <a:pt x="462" y="107"/>
                  <a:pt x="472" y="67"/>
                  <a:pt x="481" y="27"/>
                </a:cubicBezTo>
                <a:close/>
                <a:moveTo>
                  <a:pt x="475" y="1"/>
                </a:moveTo>
                <a:cubicBezTo>
                  <a:pt x="471" y="1"/>
                  <a:pt x="466" y="4"/>
                  <a:pt x="465" y="8"/>
                </a:cubicBezTo>
                <a:cubicBezTo>
                  <a:pt x="404" y="327"/>
                  <a:pt x="263" y="625"/>
                  <a:pt x="82" y="892"/>
                </a:cubicBezTo>
                <a:cubicBezTo>
                  <a:pt x="57" y="930"/>
                  <a:pt x="31" y="966"/>
                  <a:pt x="4" y="1001"/>
                </a:cubicBezTo>
                <a:cubicBezTo>
                  <a:pt x="0" y="1007"/>
                  <a:pt x="3" y="1012"/>
                  <a:pt x="7" y="1014"/>
                </a:cubicBezTo>
                <a:lnTo>
                  <a:pt x="7" y="1014"/>
                </a:lnTo>
                <a:cubicBezTo>
                  <a:pt x="8" y="1014"/>
                  <a:pt x="8" y="1014"/>
                  <a:pt x="8" y="1015"/>
                </a:cubicBezTo>
                <a:cubicBezTo>
                  <a:pt x="311" y="1238"/>
                  <a:pt x="598" y="1482"/>
                  <a:pt x="871" y="1740"/>
                </a:cubicBezTo>
                <a:cubicBezTo>
                  <a:pt x="1155" y="2009"/>
                  <a:pt x="1423" y="2294"/>
                  <a:pt x="1675" y="2592"/>
                </a:cubicBezTo>
                <a:cubicBezTo>
                  <a:pt x="1928" y="2892"/>
                  <a:pt x="2165" y="3204"/>
                  <a:pt x="2378" y="3533"/>
                </a:cubicBezTo>
                <a:cubicBezTo>
                  <a:pt x="2480" y="3688"/>
                  <a:pt x="2576" y="3846"/>
                  <a:pt x="2667" y="4009"/>
                </a:cubicBezTo>
                <a:cubicBezTo>
                  <a:pt x="2751" y="4160"/>
                  <a:pt x="2823" y="4319"/>
                  <a:pt x="2910" y="4469"/>
                </a:cubicBezTo>
                <a:cubicBezTo>
                  <a:pt x="2991" y="4609"/>
                  <a:pt x="3092" y="4743"/>
                  <a:pt x="3238" y="4820"/>
                </a:cubicBezTo>
                <a:cubicBezTo>
                  <a:pt x="3294" y="4850"/>
                  <a:pt x="3359" y="4871"/>
                  <a:pt x="3424" y="4871"/>
                </a:cubicBezTo>
                <a:cubicBezTo>
                  <a:pt x="3446" y="4871"/>
                  <a:pt x="3468" y="4869"/>
                  <a:pt x="3489" y="4864"/>
                </a:cubicBezTo>
                <a:cubicBezTo>
                  <a:pt x="3573" y="4843"/>
                  <a:pt x="3633" y="4778"/>
                  <a:pt x="3683" y="4710"/>
                </a:cubicBezTo>
                <a:cubicBezTo>
                  <a:pt x="3905" y="4414"/>
                  <a:pt x="3916" y="4014"/>
                  <a:pt x="3823" y="3668"/>
                </a:cubicBezTo>
                <a:cubicBezTo>
                  <a:pt x="3771" y="3476"/>
                  <a:pt x="3690" y="3293"/>
                  <a:pt x="3598" y="3116"/>
                </a:cubicBezTo>
                <a:cubicBezTo>
                  <a:pt x="3509" y="2944"/>
                  <a:pt x="3411" y="2779"/>
                  <a:pt x="3304" y="2617"/>
                </a:cubicBezTo>
                <a:cubicBezTo>
                  <a:pt x="3091" y="2298"/>
                  <a:pt x="2848" y="1999"/>
                  <a:pt x="2585" y="1720"/>
                </a:cubicBezTo>
                <a:cubicBezTo>
                  <a:pt x="2309" y="1430"/>
                  <a:pt x="2013" y="1161"/>
                  <a:pt x="1702" y="909"/>
                </a:cubicBezTo>
                <a:cubicBezTo>
                  <a:pt x="1387" y="652"/>
                  <a:pt x="1057" y="413"/>
                  <a:pt x="725" y="177"/>
                </a:cubicBezTo>
                <a:cubicBezTo>
                  <a:pt x="644" y="118"/>
                  <a:pt x="562" y="60"/>
                  <a:pt x="479" y="2"/>
                </a:cubicBezTo>
                <a:cubicBezTo>
                  <a:pt x="478" y="1"/>
                  <a:pt x="476" y="1"/>
                  <a:pt x="475"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1"/>
          <p:cNvSpPr/>
          <p:nvPr/>
        </p:nvSpPr>
        <p:spPr>
          <a:xfrm>
            <a:off x="4501274" y="1022260"/>
            <a:ext cx="328345" cy="405161"/>
          </a:xfrm>
          <a:custGeom>
            <a:avLst/>
            <a:gdLst/>
            <a:ahLst/>
            <a:cxnLst/>
            <a:rect l="l" t="t" r="r" b="b"/>
            <a:pathLst>
              <a:path w="3449" h="4256" extrusionOk="0">
                <a:moveTo>
                  <a:pt x="219" y="0"/>
                </a:moveTo>
                <a:cubicBezTo>
                  <a:pt x="211" y="0"/>
                  <a:pt x="206" y="13"/>
                  <a:pt x="214" y="19"/>
                </a:cubicBezTo>
                <a:cubicBezTo>
                  <a:pt x="550" y="257"/>
                  <a:pt x="877" y="507"/>
                  <a:pt x="1199" y="760"/>
                </a:cubicBezTo>
                <a:cubicBezTo>
                  <a:pt x="1502" y="997"/>
                  <a:pt x="1800" y="1237"/>
                  <a:pt x="2072" y="1511"/>
                </a:cubicBezTo>
                <a:cubicBezTo>
                  <a:pt x="2333" y="1775"/>
                  <a:pt x="2571" y="2062"/>
                  <a:pt x="2787" y="2366"/>
                </a:cubicBezTo>
                <a:cubicBezTo>
                  <a:pt x="2995" y="2660"/>
                  <a:pt x="3201" y="2965"/>
                  <a:pt x="3316" y="3309"/>
                </a:cubicBezTo>
                <a:cubicBezTo>
                  <a:pt x="3357" y="3432"/>
                  <a:pt x="3391" y="3561"/>
                  <a:pt x="3410" y="3688"/>
                </a:cubicBezTo>
                <a:cubicBezTo>
                  <a:pt x="3427" y="3809"/>
                  <a:pt x="3435" y="3939"/>
                  <a:pt x="3391" y="4054"/>
                </a:cubicBezTo>
                <a:cubicBezTo>
                  <a:pt x="3370" y="4108"/>
                  <a:pt x="3337" y="4157"/>
                  <a:pt x="3292" y="4192"/>
                </a:cubicBezTo>
                <a:cubicBezTo>
                  <a:pt x="3268" y="4212"/>
                  <a:pt x="3232" y="4237"/>
                  <a:pt x="3200" y="4237"/>
                </a:cubicBezTo>
                <a:cubicBezTo>
                  <a:pt x="3199" y="4237"/>
                  <a:pt x="3198" y="4237"/>
                  <a:pt x="3196" y="4237"/>
                </a:cubicBezTo>
                <a:cubicBezTo>
                  <a:pt x="3172" y="4235"/>
                  <a:pt x="3146" y="4227"/>
                  <a:pt x="3123" y="4217"/>
                </a:cubicBezTo>
                <a:cubicBezTo>
                  <a:pt x="3014" y="4166"/>
                  <a:pt x="2941" y="4055"/>
                  <a:pt x="2884" y="3955"/>
                </a:cubicBezTo>
                <a:cubicBezTo>
                  <a:pt x="2825" y="3850"/>
                  <a:pt x="2779" y="3740"/>
                  <a:pt x="2728" y="3631"/>
                </a:cubicBezTo>
                <a:cubicBezTo>
                  <a:pt x="2653" y="3472"/>
                  <a:pt x="2564" y="3318"/>
                  <a:pt x="2475" y="3166"/>
                </a:cubicBezTo>
                <a:cubicBezTo>
                  <a:pt x="2283" y="2836"/>
                  <a:pt x="2066" y="2523"/>
                  <a:pt x="1824" y="2226"/>
                </a:cubicBezTo>
                <a:cubicBezTo>
                  <a:pt x="1591" y="1940"/>
                  <a:pt x="1338" y="1671"/>
                  <a:pt x="1074" y="1413"/>
                </a:cubicBezTo>
                <a:cubicBezTo>
                  <a:pt x="805" y="1149"/>
                  <a:pt x="522" y="898"/>
                  <a:pt x="233" y="654"/>
                </a:cubicBezTo>
                <a:cubicBezTo>
                  <a:pt x="163" y="595"/>
                  <a:pt x="93" y="536"/>
                  <a:pt x="21" y="477"/>
                </a:cubicBezTo>
                <a:cubicBezTo>
                  <a:pt x="19" y="475"/>
                  <a:pt x="17" y="474"/>
                  <a:pt x="15" y="474"/>
                </a:cubicBezTo>
                <a:cubicBezTo>
                  <a:pt x="7" y="474"/>
                  <a:pt x="0" y="485"/>
                  <a:pt x="8" y="490"/>
                </a:cubicBezTo>
                <a:cubicBezTo>
                  <a:pt x="304" y="736"/>
                  <a:pt x="595" y="987"/>
                  <a:pt x="876" y="1249"/>
                </a:cubicBezTo>
                <a:cubicBezTo>
                  <a:pt x="1152" y="1508"/>
                  <a:pt x="1418" y="1779"/>
                  <a:pt x="1665" y="2067"/>
                </a:cubicBezTo>
                <a:cubicBezTo>
                  <a:pt x="1916" y="2358"/>
                  <a:pt x="2148" y="2667"/>
                  <a:pt x="2350" y="2994"/>
                </a:cubicBezTo>
                <a:cubicBezTo>
                  <a:pt x="2456" y="3165"/>
                  <a:pt x="2555" y="3340"/>
                  <a:pt x="2648" y="3518"/>
                </a:cubicBezTo>
                <a:cubicBezTo>
                  <a:pt x="2707" y="3629"/>
                  <a:pt x="2756" y="3744"/>
                  <a:pt x="2811" y="3856"/>
                </a:cubicBezTo>
                <a:cubicBezTo>
                  <a:pt x="2866" y="3967"/>
                  <a:pt x="2928" y="4082"/>
                  <a:pt x="3019" y="4167"/>
                </a:cubicBezTo>
                <a:cubicBezTo>
                  <a:pt x="3058" y="4203"/>
                  <a:pt x="3103" y="4235"/>
                  <a:pt x="3154" y="4248"/>
                </a:cubicBezTo>
                <a:cubicBezTo>
                  <a:pt x="3169" y="4253"/>
                  <a:pt x="3185" y="4256"/>
                  <a:pt x="3200" y="4256"/>
                </a:cubicBezTo>
                <a:cubicBezTo>
                  <a:pt x="3212" y="4256"/>
                  <a:pt x="3225" y="4254"/>
                  <a:pt x="3237" y="4248"/>
                </a:cubicBezTo>
                <a:cubicBezTo>
                  <a:pt x="3265" y="4236"/>
                  <a:pt x="3291" y="4220"/>
                  <a:pt x="3313" y="4200"/>
                </a:cubicBezTo>
                <a:cubicBezTo>
                  <a:pt x="3403" y="4125"/>
                  <a:pt x="3436" y="4007"/>
                  <a:pt x="3442" y="3894"/>
                </a:cubicBezTo>
                <a:cubicBezTo>
                  <a:pt x="3448" y="3767"/>
                  <a:pt x="3425" y="3642"/>
                  <a:pt x="3396" y="3520"/>
                </a:cubicBezTo>
                <a:cubicBezTo>
                  <a:pt x="3359" y="3365"/>
                  <a:pt x="3308" y="3215"/>
                  <a:pt x="3242" y="3071"/>
                </a:cubicBezTo>
                <a:cubicBezTo>
                  <a:pt x="3165" y="2906"/>
                  <a:pt x="3072" y="2751"/>
                  <a:pt x="2971" y="2599"/>
                </a:cubicBezTo>
                <a:cubicBezTo>
                  <a:pt x="2764" y="2288"/>
                  <a:pt x="2540" y="1990"/>
                  <a:pt x="2290" y="1713"/>
                </a:cubicBezTo>
                <a:cubicBezTo>
                  <a:pt x="2164" y="1574"/>
                  <a:pt x="2033" y="1441"/>
                  <a:pt x="1896" y="1313"/>
                </a:cubicBezTo>
                <a:cubicBezTo>
                  <a:pt x="1753" y="1180"/>
                  <a:pt x="1604" y="1057"/>
                  <a:pt x="1452" y="936"/>
                </a:cubicBezTo>
                <a:cubicBezTo>
                  <a:pt x="1131" y="677"/>
                  <a:pt x="803" y="427"/>
                  <a:pt x="472" y="181"/>
                </a:cubicBezTo>
                <a:cubicBezTo>
                  <a:pt x="389" y="121"/>
                  <a:pt x="307" y="61"/>
                  <a:pt x="224" y="2"/>
                </a:cubicBezTo>
                <a:cubicBezTo>
                  <a:pt x="222" y="1"/>
                  <a:pt x="221" y="0"/>
                  <a:pt x="219"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1"/>
          <p:cNvSpPr/>
          <p:nvPr/>
        </p:nvSpPr>
        <p:spPr>
          <a:xfrm>
            <a:off x="3756441" y="1280153"/>
            <a:ext cx="1072999" cy="640489"/>
          </a:xfrm>
          <a:custGeom>
            <a:avLst/>
            <a:gdLst/>
            <a:ahLst/>
            <a:cxnLst/>
            <a:rect l="l" t="t" r="r" b="b"/>
            <a:pathLst>
              <a:path w="11271" h="6728" extrusionOk="0">
                <a:moveTo>
                  <a:pt x="7448" y="5804"/>
                </a:moveTo>
                <a:cubicBezTo>
                  <a:pt x="7448" y="5804"/>
                  <a:pt x="7448" y="5804"/>
                  <a:pt x="7448" y="5804"/>
                </a:cubicBezTo>
                <a:cubicBezTo>
                  <a:pt x="7448" y="5804"/>
                  <a:pt x="7448" y="5804"/>
                  <a:pt x="7448" y="5804"/>
                </a:cubicBezTo>
                <a:close/>
                <a:moveTo>
                  <a:pt x="496" y="0"/>
                </a:moveTo>
                <a:cubicBezTo>
                  <a:pt x="388" y="0"/>
                  <a:pt x="280" y="40"/>
                  <a:pt x="194" y="107"/>
                </a:cubicBezTo>
                <a:cubicBezTo>
                  <a:pt x="193" y="108"/>
                  <a:pt x="192" y="109"/>
                  <a:pt x="191" y="110"/>
                </a:cubicBezTo>
                <a:cubicBezTo>
                  <a:pt x="1" y="258"/>
                  <a:pt x="43" y="483"/>
                  <a:pt x="179" y="682"/>
                </a:cubicBezTo>
                <a:lnTo>
                  <a:pt x="405" y="1013"/>
                </a:lnTo>
                <a:lnTo>
                  <a:pt x="82" y="1503"/>
                </a:lnTo>
                <a:lnTo>
                  <a:pt x="1063" y="2529"/>
                </a:lnTo>
                <a:lnTo>
                  <a:pt x="1421" y="2288"/>
                </a:lnTo>
                <a:lnTo>
                  <a:pt x="1785" y="3863"/>
                </a:lnTo>
                <a:lnTo>
                  <a:pt x="2451" y="3690"/>
                </a:lnTo>
                <a:cubicBezTo>
                  <a:pt x="2451" y="3690"/>
                  <a:pt x="2592" y="3004"/>
                  <a:pt x="2947" y="3004"/>
                </a:cubicBezTo>
                <a:cubicBezTo>
                  <a:pt x="3005" y="3004"/>
                  <a:pt x="3070" y="3023"/>
                  <a:pt x="3141" y="3067"/>
                </a:cubicBezTo>
                <a:cubicBezTo>
                  <a:pt x="3640" y="3376"/>
                  <a:pt x="3075" y="4081"/>
                  <a:pt x="3075" y="4081"/>
                </a:cubicBezTo>
                <a:lnTo>
                  <a:pt x="3803" y="4139"/>
                </a:lnTo>
                <a:cubicBezTo>
                  <a:pt x="3897" y="4021"/>
                  <a:pt x="3963" y="3971"/>
                  <a:pt x="4136" y="3887"/>
                </a:cubicBezTo>
                <a:cubicBezTo>
                  <a:pt x="4270" y="3823"/>
                  <a:pt x="4420" y="3799"/>
                  <a:pt x="4573" y="3799"/>
                </a:cubicBezTo>
                <a:cubicBezTo>
                  <a:pt x="4820" y="3799"/>
                  <a:pt x="5077" y="3863"/>
                  <a:pt x="5297" y="3929"/>
                </a:cubicBezTo>
                <a:cubicBezTo>
                  <a:pt x="5624" y="4028"/>
                  <a:pt x="5944" y="4153"/>
                  <a:pt x="6254" y="4298"/>
                </a:cubicBezTo>
                <a:cubicBezTo>
                  <a:pt x="6506" y="4415"/>
                  <a:pt x="6762" y="4531"/>
                  <a:pt x="6997" y="4678"/>
                </a:cubicBezTo>
                <a:cubicBezTo>
                  <a:pt x="7184" y="4794"/>
                  <a:pt x="7386" y="4957"/>
                  <a:pt x="7421" y="5187"/>
                </a:cubicBezTo>
                <a:cubicBezTo>
                  <a:pt x="7427" y="5230"/>
                  <a:pt x="7452" y="5802"/>
                  <a:pt x="7448" y="5804"/>
                </a:cubicBezTo>
                <a:lnTo>
                  <a:pt x="7448" y="5804"/>
                </a:lnTo>
                <a:cubicBezTo>
                  <a:pt x="7715" y="5765"/>
                  <a:pt x="8233" y="5762"/>
                  <a:pt x="8413" y="5762"/>
                </a:cubicBezTo>
                <a:cubicBezTo>
                  <a:pt x="8453" y="5762"/>
                  <a:pt x="8476" y="5762"/>
                  <a:pt x="8476" y="5762"/>
                </a:cubicBezTo>
                <a:cubicBezTo>
                  <a:pt x="8476" y="5762"/>
                  <a:pt x="8690" y="5028"/>
                  <a:pt x="9105" y="5028"/>
                </a:cubicBezTo>
                <a:cubicBezTo>
                  <a:pt x="9152" y="5028"/>
                  <a:pt x="9203" y="5038"/>
                  <a:pt x="9255" y="5059"/>
                </a:cubicBezTo>
                <a:cubicBezTo>
                  <a:pt x="9742" y="5258"/>
                  <a:pt x="9262" y="6139"/>
                  <a:pt x="9262" y="6139"/>
                </a:cubicBezTo>
                <a:lnTo>
                  <a:pt x="9478" y="6728"/>
                </a:lnTo>
                <a:cubicBezTo>
                  <a:pt x="9478" y="6728"/>
                  <a:pt x="10180" y="6435"/>
                  <a:pt x="10747" y="5570"/>
                </a:cubicBezTo>
                <a:cubicBezTo>
                  <a:pt x="11270" y="4771"/>
                  <a:pt x="11000" y="4026"/>
                  <a:pt x="11000" y="4026"/>
                </a:cubicBezTo>
                <a:cubicBezTo>
                  <a:pt x="11000" y="4026"/>
                  <a:pt x="9058" y="3523"/>
                  <a:pt x="7921" y="3279"/>
                </a:cubicBezTo>
                <a:cubicBezTo>
                  <a:pt x="6783" y="3036"/>
                  <a:pt x="5104" y="3064"/>
                  <a:pt x="3279" y="2080"/>
                </a:cubicBezTo>
                <a:cubicBezTo>
                  <a:pt x="1454" y="1098"/>
                  <a:pt x="632" y="24"/>
                  <a:pt x="632" y="24"/>
                </a:cubicBezTo>
                <a:cubicBezTo>
                  <a:pt x="588" y="8"/>
                  <a:pt x="542" y="0"/>
                  <a:pt x="496" y="0"/>
                </a:cubicBezTo>
                <a:close/>
              </a:path>
            </a:pathLst>
          </a:custGeom>
          <a:solidFill>
            <a:schemeClr val="dk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1"/>
          <p:cNvSpPr/>
          <p:nvPr/>
        </p:nvSpPr>
        <p:spPr>
          <a:xfrm>
            <a:off x="3794996" y="1376590"/>
            <a:ext cx="1008930" cy="374317"/>
          </a:xfrm>
          <a:custGeom>
            <a:avLst/>
            <a:gdLst/>
            <a:ahLst/>
            <a:cxnLst/>
            <a:rect l="l" t="t" r="r" b="b"/>
            <a:pathLst>
              <a:path w="10598" h="3932" fill="none" extrusionOk="0">
                <a:moveTo>
                  <a:pt x="0" y="1"/>
                </a:moveTo>
                <a:cubicBezTo>
                  <a:pt x="0" y="1"/>
                  <a:pt x="1295" y="1396"/>
                  <a:pt x="4001" y="2269"/>
                </a:cubicBezTo>
                <a:cubicBezTo>
                  <a:pt x="6413" y="3047"/>
                  <a:pt x="9751" y="3654"/>
                  <a:pt x="10598" y="3931"/>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1"/>
          <p:cNvSpPr/>
          <p:nvPr/>
        </p:nvSpPr>
        <p:spPr>
          <a:xfrm>
            <a:off x="3657149" y="1423142"/>
            <a:ext cx="200586" cy="189824"/>
          </a:xfrm>
          <a:custGeom>
            <a:avLst/>
            <a:gdLst/>
            <a:ahLst/>
            <a:cxnLst/>
            <a:rect l="l" t="t" r="r" b="b"/>
            <a:pathLst>
              <a:path w="2107" h="1994" extrusionOk="0">
                <a:moveTo>
                  <a:pt x="1125" y="1"/>
                </a:moveTo>
                <a:lnTo>
                  <a:pt x="195" y="316"/>
                </a:lnTo>
                <a:cubicBezTo>
                  <a:pt x="63" y="360"/>
                  <a:pt x="0" y="513"/>
                  <a:pt x="66" y="637"/>
                </a:cubicBezTo>
                <a:cubicBezTo>
                  <a:pt x="196" y="884"/>
                  <a:pt x="462" y="1312"/>
                  <a:pt x="966" y="1882"/>
                </a:cubicBezTo>
                <a:cubicBezTo>
                  <a:pt x="1033" y="1956"/>
                  <a:pt x="1124" y="1993"/>
                  <a:pt x="1215" y="1993"/>
                </a:cubicBezTo>
                <a:cubicBezTo>
                  <a:pt x="1316" y="1993"/>
                  <a:pt x="1417" y="1948"/>
                  <a:pt x="1483" y="1859"/>
                </a:cubicBezTo>
                <a:lnTo>
                  <a:pt x="2106" y="1027"/>
                </a:lnTo>
                <a:cubicBezTo>
                  <a:pt x="1880" y="785"/>
                  <a:pt x="1125" y="2"/>
                  <a:pt x="1125" y="1"/>
                </a:cubicBezTo>
                <a:close/>
              </a:path>
            </a:pathLst>
          </a:custGeom>
          <a:solidFill>
            <a:schemeClr val="dk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1"/>
          <p:cNvSpPr/>
          <p:nvPr/>
        </p:nvSpPr>
        <p:spPr>
          <a:xfrm>
            <a:off x="3805944" y="1616014"/>
            <a:ext cx="318063" cy="332049"/>
          </a:xfrm>
          <a:custGeom>
            <a:avLst/>
            <a:gdLst/>
            <a:ahLst/>
            <a:cxnLst/>
            <a:rect l="l" t="t" r="r" b="b"/>
            <a:pathLst>
              <a:path w="3341" h="3488" extrusionOk="0">
                <a:moveTo>
                  <a:pt x="1817" y="0"/>
                </a:moveTo>
                <a:cubicBezTo>
                  <a:pt x="1285" y="0"/>
                  <a:pt x="733" y="337"/>
                  <a:pt x="424" y="908"/>
                </a:cubicBezTo>
                <a:cubicBezTo>
                  <a:pt x="0" y="1688"/>
                  <a:pt x="190" y="2609"/>
                  <a:pt x="848" y="2967"/>
                </a:cubicBezTo>
                <a:lnTo>
                  <a:pt x="1807" y="3487"/>
                </a:lnTo>
                <a:lnTo>
                  <a:pt x="3340" y="662"/>
                </a:lnTo>
                <a:lnTo>
                  <a:pt x="2382" y="142"/>
                </a:lnTo>
                <a:cubicBezTo>
                  <a:pt x="2205" y="46"/>
                  <a:pt x="2012" y="0"/>
                  <a:pt x="1817" y="0"/>
                </a:cubicBez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1"/>
          <p:cNvSpPr/>
          <p:nvPr/>
        </p:nvSpPr>
        <p:spPr>
          <a:xfrm>
            <a:off x="3833933" y="1610588"/>
            <a:ext cx="226862" cy="303204"/>
          </a:xfrm>
          <a:custGeom>
            <a:avLst/>
            <a:gdLst/>
            <a:ahLst/>
            <a:cxnLst/>
            <a:rect l="l" t="t" r="r" b="b"/>
            <a:pathLst>
              <a:path w="2383" h="3185" fill="none" extrusionOk="0">
                <a:moveTo>
                  <a:pt x="848" y="3184"/>
                </a:moveTo>
                <a:cubicBezTo>
                  <a:pt x="190" y="2827"/>
                  <a:pt x="1" y="1905"/>
                  <a:pt x="424" y="1124"/>
                </a:cubicBezTo>
                <a:cubicBezTo>
                  <a:pt x="847" y="344"/>
                  <a:pt x="1725" y="1"/>
                  <a:pt x="2382" y="358"/>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1"/>
          <p:cNvSpPr/>
          <p:nvPr/>
        </p:nvSpPr>
        <p:spPr>
          <a:xfrm>
            <a:off x="3869346" y="1629913"/>
            <a:ext cx="226957" cy="303109"/>
          </a:xfrm>
          <a:custGeom>
            <a:avLst/>
            <a:gdLst/>
            <a:ahLst/>
            <a:cxnLst/>
            <a:rect l="l" t="t" r="r" b="b"/>
            <a:pathLst>
              <a:path w="2384" h="3184" fill="none" extrusionOk="0">
                <a:moveTo>
                  <a:pt x="849" y="3184"/>
                </a:moveTo>
                <a:cubicBezTo>
                  <a:pt x="191" y="2826"/>
                  <a:pt x="1" y="1904"/>
                  <a:pt x="424" y="1123"/>
                </a:cubicBezTo>
                <a:cubicBezTo>
                  <a:pt x="848" y="344"/>
                  <a:pt x="1725" y="1"/>
                  <a:pt x="2383" y="357"/>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1"/>
          <p:cNvSpPr/>
          <p:nvPr/>
        </p:nvSpPr>
        <p:spPr>
          <a:xfrm>
            <a:off x="3897049" y="1665232"/>
            <a:ext cx="307496" cy="296064"/>
          </a:xfrm>
          <a:custGeom>
            <a:avLst/>
            <a:gdLst/>
            <a:ahLst/>
            <a:cxnLst/>
            <a:rect l="l" t="t" r="r" b="b"/>
            <a:pathLst>
              <a:path w="3230" h="3110" extrusionOk="0">
                <a:moveTo>
                  <a:pt x="1818" y="1"/>
                </a:moveTo>
                <a:cubicBezTo>
                  <a:pt x="1286" y="1"/>
                  <a:pt x="734" y="337"/>
                  <a:pt x="425" y="908"/>
                </a:cubicBezTo>
                <a:cubicBezTo>
                  <a:pt x="1" y="1688"/>
                  <a:pt x="190" y="2610"/>
                  <a:pt x="848" y="2968"/>
                </a:cubicBezTo>
                <a:cubicBezTo>
                  <a:pt x="1025" y="3064"/>
                  <a:pt x="1218" y="3110"/>
                  <a:pt x="1413" y="3110"/>
                </a:cubicBezTo>
                <a:cubicBezTo>
                  <a:pt x="1945" y="3110"/>
                  <a:pt x="2497" y="2773"/>
                  <a:pt x="2806" y="2202"/>
                </a:cubicBezTo>
                <a:cubicBezTo>
                  <a:pt x="3230" y="1422"/>
                  <a:pt x="3040" y="499"/>
                  <a:pt x="2382" y="142"/>
                </a:cubicBezTo>
                <a:cubicBezTo>
                  <a:pt x="2205" y="46"/>
                  <a:pt x="2013" y="1"/>
                  <a:pt x="1818" y="1"/>
                </a:cubicBez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1"/>
          <p:cNvSpPr/>
          <p:nvPr/>
        </p:nvSpPr>
        <p:spPr>
          <a:xfrm>
            <a:off x="3992628" y="1749388"/>
            <a:ext cx="116239" cy="127374"/>
          </a:xfrm>
          <a:custGeom>
            <a:avLst/>
            <a:gdLst/>
            <a:ahLst/>
            <a:cxnLst/>
            <a:rect l="l" t="t" r="r" b="b"/>
            <a:pathLst>
              <a:path w="1221" h="1338" fill="none" extrusionOk="0">
                <a:moveTo>
                  <a:pt x="901" y="137"/>
                </a:moveTo>
                <a:cubicBezTo>
                  <a:pt x="1149" y="271"/>
                  <a:pt x="1221" y="620"/>
                  <a:pt x="1060" y="914"/>
                </a:cubicBezTo>
                <a:cubicBezTo>
                  <a:pt x="901" y="1209"/>
                  <a:pt x="569" y="1338"/>
                  <a:pt x="321" y="1203"/>
                </a:cubicBezTo>
                <a:cubicBezTo>
                  <a:pt x="72" y="1068"/>
                  <a:pt x="1" y="720"/>
                  <a:pt x="161" y="426"/>
                </a:cubicBezTo>
                <a:cubicBezTo>
                  <a:pt x="320" y="130"/>
                  <a:pt x="652" y="1"/>
                  <a:pt x="901" y="137"/>
                </a:cubicBez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1"/>
          <p:cNvSpPr/>
          <p:nvPr/>
        </p:nvSpPr>
        <p:spPr>
          <a:xfrm>
            <a:off x="3966544" y="1763001"/>
            <a:ext cx="20087" cy="11329"/>
          </a:xfrm>
          <a:custGeom>
            <a:avLst/>
            <a:gdLst/>
            <a:ahLst/>
            <a:cxnLst/>
            <a:rect l="l" t="t" r="r" b="b"/>
            <a:pathLst>
              <a:path w="211" h="119" extrusionOk="0">
                <a:moveTo>
                  <a:pt x="16" y="1"/>
                </a:moveTo>
                <a:cubicBezTo>
                  <a:pt x="7" y="1"/>
                  <a:pt x="1" y="14"/>
                  <a:pt x="11" y="19"/>
                </a:cubicBezTo>
                <a:cubicBezTo>
                  <a:pt x="71" y="52"/>
                  <a:pt x="131" y="84"/>
                  <a:pt x="190" y="117"/>
                </a:cubicBezTo>
                <a:cubicBezTo>
                  <a:pt x="192" y="118"/>
                  <a:pt x="193" y="118"/>
                  <a:pt x="194" y="118"/>
                </a:cubicBezTo>
                <a:cubicBezTo>
                  <a:pt x="204" y="118"/>
                  <a:pt x="210" y="105"/>
                  <a:pt x="200" y="99"/>
                </a:cubicBezTo>
                <a:cubicBezTo>
                  <a:pt x="140" y="67"/>
                  <a:pt x="80" y="34"/>
                  <a:pt x="21" y="2"/>
                </a:cubicBezTo>
                <a:cubicBezTo>
                  <a:pt x="19" y="1"/>
                  <a:pt x="18" y="1"/>
                  <a:pt x="16"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1"/>
          <p:cNvSpPr/>
          <p:nvPr/>
        </p:nvSpPr>
        <p:spPr>
          <a:xfrm>
            <a:off x="4030803" y="1705406"/>
            <a:ext cx="7330" cy="19515"/>
          </a:xfrm>
          <a:custGeom>
            <a:avLst/>
            <a:gdLst/>
            <a:ahLst/>
            <a:cxnLst/>
            <a:rect l="l" t="t" r="r" b="b"/>
            <a:pathLst>
              <a:path w="77" h="205" extrusionOk="0">
                <a:moveTo>
                  <a:pt x="12" y="0"/>
                </a:moveTo>
                <a:cubicBezTo>
                  <a:pt x="10" y="0"/>
                  <a:pt x="8" y="1"/>
                  <a:pt x="6" y="2"/>
                </a:cubicBezTo>
                <a:cubicBezTo>
                  <a:pt x="1" y="5"/>
                  <a:pt x="0" y="10"/>
                  <a:pt x="2" y="15"/>
                </a:cubicBezTo>
                <a:cubicBezTo>
                  <a:pt x="27" y="73"/>
                  <a:pt x="46" y="134"/>
                  <a:pt x="57" y="198"/>
                </a:cubicBezTo>
                <a:cubicBezTo>
                  <a:pt x="58" y="203"/>
                  <a:pt x="61" y="205"/>
                  <a:pt x="65" y="205"/>
                </a:cubicBezTo>
                <a:cubicBezTo>
                  <a:pt x="71" y="205"/>
                  <a:pt x="77" y="200"/>
                  <a:pt x="76" y="192"/>
                </a:cubicBezTo>
                <a:cubicBezTo>
                  <a:pt x="63" y="128"/>
                  <a:pt x="45" y="65"/>
                  <a:pt x="19" y="5"/>
                </a:cubicBezTo>
                <a:cubicBezTo>
                  <a:pt x="17" y="2"/>
                  <a:pt x="15" y="0"/>
                  <a:pt x="12"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1"/>
          <p:cNvSpPr/>
          <p:nvPr/>
        </p:nvSpPr>
        <p:spPr>
          <a:xfrm>
            <a:off x="4121622" y="1847157"/>
            <a:ext cx="19897" cy="11329"/>
          </a:xfrm>
          <a:custGeom>
            <a:avLst/>
            <a:gdLst/>
            <a:ahLst/>
            <a:cxnLst/>
            <a:rect l="l" t="t" r="r" b="b"/>
            <a:pathLst>
              <a:path w="209" h="119" extrusionOk="0">
                <a:moveTo>
                  <a:pt x="15" y="1"/>
                </a:moveTo>
                <a:cubicBezTo>
                  <a:pt x="6" y="1"/>
                  <a:pt x="0" y="14"/>
                  <a:pt x="10" y="19"/>
                </a:cubicBezTo>
                <a:cubicBezTo>
                  <a:pt x="70" y="52"/>
                  <a:pt x="129" y="84"/>
                  <a:pt x="189" y="117"/>
                </a:cubicBezTo>
                <a:cubicBezTo>
                  <a:pt x="191" y="118"/>
                  <a:pt x="192" y="118"/>
                  <a:pt x="193" y="118"/>
                </a:cubicBezTo>
                <a:cubicBezTo>
                  <a:pt x="203" y="118"/>
                  <a:pt x="208" y="105"/>
                  <a:pt x="199" y="99"/>
                </a:cubicBezTo>
                <a:cubicBezTo>
                  <a:pt x="139" y="67"/>
                  <a:pt x="79" y="35"/>
                  <a:pt x="19" y="2"/>
                </a:cubicBezTo>
                <a:cubicBezTo>
                  <a:pt x="18" y="1"/>
                  <a:pt x="16" y="1"/>
                  <a:pt x="15"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1"/>
          <p:cNvSpPr/>
          <p:nvPr/>
        </p:nvSpPr>
        <p:spPr>
          <a:xfrm>
            <a:off x="4135045" y="1771569"/>
            <a:ext cx="20087" cy="7140"/>
          </a:xfrm>
          <a:custGeom>
            <a:avLst/>
            <a:gdLst/>
            <a:ahLst/>
            <a:cxnLst/>
            <a:rect l="l" t="t" r="r" b="b"/>
            <a:pathLst>
              <a:path w="211" h="75" extrusionOk="0">
                <a:moveTo>
                  <a:pt x="195" y="1"/>
                </a:moveTo>
                <a:cubicBezTo>
                  <a:pt x="194" y="1"/>
                  <a:pt x="194" y="1"/>
                  <a:pt x="193" y="1"/>
                </a:cubicBezTo>
                <a:cubicBezTo>
                  <a:pt x="130" y="13"/>
                  <a:pt x="68" y="30"/>
                  <a:pt x="9" y="55"/>
                </a:cubicBezTo>
                <a:cubicBezTo>
                  <a:pt x="4" y="57"/>
                  <a:pt x="0" y="61"/>
                  <a:pt x="1" y="67"/>
                </a:cubicBezTo>
                <a:cubicBezTo>
                  <a:pt x="2" y="71"/>
                  <a:pt x="7" y="74"/>
                  <a:pt x="11" y="74"/>
                </a:cubicBezTo>
                <a:cubicBezTo>
                  <a:pt x="12" y="74"/>
                  <a:pt x="13" y="74"/>
                  <a:pt x="14" y="74"/>
                </a:cubicBezTo>
                <a:cubicBezTo>
                  <a:pt x="73" y="49"/>
                  <a:pt x="135" y="31"/>
                  <a:pt x="198" y="20"/>
                </a:cubicBezTo>
                <a:cubicBezTo>
                  <a:pt x="210" y="18"/>
                  <a:pt x="206" y="1"/>
                  <a:pt x="195"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1"/>
          <p:cNvSpPr/>
          <p:nvPr/>
        </p:nvSpPr>
        <p:spPr>
          <a:xfrm>
            <a:off x="4095062" y="1709119"/>
            <a:ext cx="14280" cy="23609"/>
          </a:xfrm>
          <a:custGeom>
            <a:avLst/>
            <a:gdLst/>
            <a:ahLst/>
            <a:cxnLst/>
            <a:rect l="l" t="t" r="r" b="b"/>
            <a:pathLst>
              <a:path w="150" h="248" extrusionOk="0">
                <a:moveTo>
                  <a:pt x="136" y="1"/>
                </a:moveTo>
                <a:cubicBezTo>
                  <a:pt x="133" y="1"/>
                  <a:pt x="130" y="2"/>
                  <a:pt x="128" y="5"/>
                </a:cubicBezTo>
                <a:cubicBezTo>
                  <a:pt x="87" y="81"/>
                  <a:pt x="45" y="158"/>
                  <a:pt x="5" y="233"/>
                </a:cubicBezTo>
                <a:cubicBezTo>
                  <a:pt x="1" y="240"/>
                  <a:pt x="7" y="248"/>
                  <a:pt x="14" y="248"/>
                </a:cubicBezTo>
                <a:cubicBezTo>
                  <a:pt x="17" y="248"/>
                  <a:pt x="19" y="246"/>
                  <a:pt x="21" y="243"/>
                </a:cubicBezTo>
                <a:cubicBezTo>
                  <a:pt x="63" y="167"/>
                  <a:pt x="103" y="91"/>
                  <a:pt x="145" y="16"/>
                </a:cubicBezTo>
                <a:cubicBezTo>
                  <a:pt x="149" y="8"/>
                  <a:pt x="142" y="1"/>
                  <a:pt x="136"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1"/>
          <p:cNvSpPr/>
          <p:nvPr/>
        </p:nvSpPr>
        <p:spPr>
          <a:xfrm>
            <a:off x="3950931" y="1846776"/>
            <a:ext cx="19992" cy="7045"/>
          </a:xfrm>
          <a:custGeom>
            <a:avLst/>
            <a:gdLst/>
            <a:ahLst/>
            <a:cxnLst/>
            <a:rect l="l" t="t" r="r" b="b"/>
            <a:pathLst>
              <a:path w="210" h="74" extrusionOk="0">
                <a:moveTo>
                  <a:pt x="199" y="0"/>
                </a:moveTo>
                <a:cubicBezTo>
                  <a:pt x="198" y="0"/>
                  <a:pt x="197" y="0"/>
                  <a:pt x="196" y="1"/>
                </a:cubicBezTo>
                <a:cubicBezTo>
                  <a:pt x="137" y="26"/>
                  <a:pt x="75" y="43"/>
                  <a:pt x="11" y="55"/>
                </a:cubicBezTo>
                <a:cubicBezTo>
                  <a:pt x="0" y="57"/>
                  <a:pt x="4" y="74"/>
                  <a:pt x="14" y="74"/>
                </a:cubicBezTo>
                <a:cubicBezTo>
                  <a:pt x="15" y="74"/>
                  <a:pt x="16" y="73"/>
                  <a:pt x="16" y="73"/>
                </a:cubicBezTo>
                <a:cubicBezTo>
                  <a:pt x="80" y="62"/>
                  <a:pt x="143" y="44"/>
                  <a:pt x="202" y="19"/>
                </a:cubicBezTo>
                <a:cubicBezTo>
                  <a:pt x="207" y="17"/>
                  <a:pt x="210" y="13"/>
                  <a:pt x="209" y="7"/>
                </a:cubicBezTo>
                <a:cubicBezTo>
                  <a:pt x="207" y="4"/>
                  <a:pt x="203" y="0"/>
                  <a:pt x="199"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1"/>
          <p:cNvSpPr/>
          <p:nvPr/>
        </p:nvSpPr>
        <p:spPr>
          <a:xfrm>
            <a:off x="4067835" y="1900468"/>
            <a:ext cx="7426" cy="19515"/>
          </a:xfrm>
          <a:custGeom>
            <a:avLst/>
            <a:gdLst/>
            <a:ahLst/>
            <a:cxnLst/>
            <a:rect l="l" t="t" r="r" b="b"/>
            <a:pathLst>
              <a:path w="78" h="205" extrusionOk="0">
                <a:moveTo>
                  <a:pt x="12" y="1"/>
                </a:moveTo>
                <a:cubicBezTo>
                  <a:pt x="7" y="1"/>
                  <a:pt x="0" y="6"/>
                  <a:pt x="2" y="13"/>
                </a:cubicBezTo>
                <a:cubicBezTo>
                  <a:pt x="13" y="77"/>
                  <a:pt x="33" y="140"/>
                  <a:pt x="58" y="201"/>
                </a:cubicBezTo>
                <a:cubicBezTo>
                  <a:pt x="59" y="203"/>
                  <a:pt x="63" y="205"/>
                  <a:pt x="66" y="205"/>
                </a:cubicBezTo>
                <a:cubicBezTo>
                  <a:pt x="68" y="205"/>
                  <a:pt x="70" y="204"/>
                  <a:pt x="71" y="204"/>
                </a:cubicBezTo>
                <a:cubicBezTo>
                  <a:pt x="76" y="201"/>
                  <a:pt x="77" y="195"/>
                  <a:pt x="75" y="190"/>
                </a:cubicBezTo>
                <a:cubicBezTo>
                  <a:pt x="50" y="132"/>
                  <a:pt x="32" y="71"/>
                  <a:pt x="20" y="8"/>
                </a:cubicBezTo>
                <a:cubicBezTo>
                  <a:pt x="20" y="3"/>
                  <a:pt x="16" y="1"/>
                  <a:pt x="12"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1"/>
          <p:cNvSpPr/>
          <p:nvPr/>
        </p:nvSpPr>
        <p:spPr>
          <a:xfrm>
            <a:off x="3995675" y="1892186"/>
            <a:ext cx="14280" cy="23514"/>
          </a:xfrm>
          <a:custGeom>
            <a:avLst/>
            <a:gdLst/>
            <a:ahLst/>
            <a:cxnLst/>
            <a:rect l="l" t="t" r="r" b="b"/>
            <a:pathLst>
              <a:path w="150" h="247" extrusionOk="0">
                <a:moveTo>
                  <a:pt x="136" y="0"/>
                </a:moveTo>
                <a:cubicBezTo>
                  <a:pt x="133" y="0"/>
                  <a:pt x="130" y="2"/>
                  <a:pt x="129" y="5"/>
                </a:cubicBezTo>
                <a:cubicBezTo>
                  <a:pt x="87" y="80"/>
                  <a:pt x="46" y="157"/>
                  <a:pt x="4" y="233"/>
                </a:cubicBezTo>
                <a:cubicBezTo>
                  <a:pt x="1" y="240"/>
                  <a:pt x="7" y="247"/>
                  <a:pt x="14" y="247"/>
                </a:cubicBezTo>
                <a:cubicBezTo>
                  <a:pt x="17" y="247"/>
                  <a:pt x="20" y="246"/>
                  <a:pt x="22" y="242"/>
                </a:cubicBezTo>
                <a:cubicBezTo>
                  <a:pt x="62" y="166"/>
                  <a:pt x="104" y="91"/>
                  <a:pt x="145" y="15"/>
                </a:cubicBezTo>
                <a:cubicBezTo>
                  <a:pt x="149" y="7"/>
                  <a:pt x="142" y="0"/>
                  <a:pt x="136"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1"/>
          <p:cNvSpPr/>
          <p:nvPr/>
        </p:nvSpPr>
        <p:spPr>
          <a:xfrm>
            <a:off x="4304594" y="1778804"/>
            <a:ext cx="318254" cy="332144"/>
          </a:xfrm>
          <a:custGeom>
            <a:avLst/>
            <a:gdLst/>
            <a:ahLst/>
            <a:cxnLst/>
            <a:rect l="l" t="t" r="r" b="b"/>
            <a:pathLst>
              <a:path w="3343" h="3489" extrusionOk="0">
                <a:moveTo>
                  <a:pt x="1819" y="0"/>
                </a:moveTo>
                <a:cubicBezTo>
                  <a:pt x="1287" y="0"/>
                  <a:pt x="735" y="337"/>
                  <a:pt x="425" y="908"/>
                </a:cubicBezTo>
                <a:cubicBezTo>
                  <a:pt x="1" y="1688"/>
                  <a:pt x="192" y="2610"/>
                  <a:pt x="850" y="2967"/>
                </a:cubicBezTo>
                <a:lnTo>
                  <a:pt x="1807" y="3488"/>
                </a:lnTo>
                <a:lnTo>
                  <a:pt x="3342" y="662"/>
                </a:lnTo>
                <a:lnTo>
                  <a:pt x="2383" y="142"/>
                </a:lnTo>
                <a:cubicBezTo>
                  <a:pt x="2207" y="46"/>
                  <a:pt x="2014" y="0"/>
                  <a:pt x="1819" y="0"/>
                </a:cubicBez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1"/>
          <p:cNvSpPr/>
          <p:nvPr/>
        </p:nvSpPr>
        <p:spPr>
          <a:xfrm>
            <a:off x="4332677" y="1773473"/>
            <a:ext cx="226862" cy="303109"/>
          </a:xfrm>
          <a:custGeom>
            <a:avLst/>
            <a:gdLst/>
            <a:ahLst/>
            <a:cxnLst/>
            <a:rect l="l" t="t" r="r" b="b"/>
            <a:pathLst>
              <a:path w="2383" h="3184" fill="none" extrusionOk="0">
                <a:moveTo>
                  <a:pt x="849" y="3183"/>
                </a:moveTo>
                <a:cubicBezTo>
                  <a:pt x="191" y="2826"/>
                  <a:pt x="0" y="1904"/>
                  <a:pt x="424" y="1123"/>
                </a:cubicBezTo>
                <a:cubicBezTo>
                  <a:pt x="848" y="343"/>
                  <a:pt x="1725" y="1"/>
                  <a:pt x="2383" y="357"/>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1"/>
          <p:cNvSpPr/>
          <p:nvPr/>
        </p:nvSpPr>
        <p:spPr>
          <a:xfrm>
            <a:off x="4368186" y="1792703"/>
            <a:ext cx="226862" cy="303109"/>
          </a:xfrm>
          <a:custGeom>
            <a:avLst/>
            <a:gdLst/>
            <a:ahLst/>
            <a:cxnLst/>
            <a:rect l="l" t="t" r="r" b="b"/>
            <a:pathLst>
              <a:path w="2383" h="3184" fill="none" extrusionOk="0">
                <a:moveTo>
                  <a:pt x="848" y="3184"/>
                </a:moveTo>
                <a:cubicBezTo>
                  <a:pt x="190" y="2826"/>
                  <a:pt x="0" y="1905"/>
                  <a:pt x="424" y="1124"/>
                </a:cubicBezTo>
                <a:cubicBezTo>
                  <a:pt x="848" y="344"/>
                  <a:pt x="1725" y="1"/>
                  <a:pt x="2383" y="358"/>
                </a:cubicBez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1"/>
          <p:cNvSpPr/>
          <p:nvPr/>
        </p:nvSpPr>
        <p:spPr>
          <a:xfrm>
            <a:off x="4395889" y="1828308"/>
            <a:ext cx="307591" cy="296064"/>
          </a:xfrm>
          <a:custGeom>
            <a:avLst/>
            <a:gdLst/>
            <a:ahLst/>
            <a:cxnLst/>
            <a:rect l="l" t="t" r="r" b="b"/>
            <a:pathLst>
              <a:path w="3231" h="3110" extrusionOk="0">
                <a:moveTo>
                  <a:pt x="1818" y="1"/>
                </a:moveTo>
                <a:cubicBezTo>
                  <a:pt x="1287" y="1"/>
                  <a:pt x="734" y="337"/>
                  <a:pt x="424" y="908"/>
                </a:cubicBezTo>
                <a:cubicBezTo>
                  <a:pt x="0" y="1688"/>
                  <a:pt x="190" y="2611"/>
                  <a:pt x="848" y="2968"/>
                </a:cubicBezTo>
                <a:cubicBezTo>
                  <a:pt x="1025" y="3064"/>
                  <a:pt x="1218" y="3109"/>
                  <a:pt x="1413" y="3109"/>
                </a:cubicBezTo>
                <a:cubicBezTo>
                  <a:pt x="1945" y="3109"/>
                  <a:pt x="2497" y="2773"/>
                  <a:pt x="2807" y="2202"/>
                </a:cubicBezTo>
                <a:cubicBezTo>
                  <a:pt x="3231" y="1422"/>
                  <a:pt x="3041" y="500"/>
                  <a:pt x="2383" y="142"/>
                </a:cubicBezTo>
                <a:cubicBezTo>
                  <a:pt x="2206" y="46"/>
                  <a:pt x="2014" y="1"/>
                  <a:pt x="1818" y="1"/>
                </a:cubicBez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1"/>
          <p:cNvSpPr/>
          <p:nvPr/>
        </p:nvSpPr>
        <p:spPr>
          <a:xfrm>
            <a:off x="4491468" y="1912368"/>
            <a:ext cx="116239" cy="127374"/>
          </a:xfrm>
          <a:custGeom>
            <a:avLst/>
            <a:gdLst/>
            <a:ahLst/>
            <a:cxnLst/>
            <a:rect l="l" t="t" r="r" b="b"/>
            <a:pathLst>
              <a:path w="1221" h="1338" fill="none" extrusionOk="0">
                <a:moveTo>
                  <a:pt x="900" y="136"/>
                </a:moveTo>
                <a:cubicBezTo>
                  <a:pt x="1149" y="270"/>
                  <a:pt x="1220" y="619"/>
                  <a:pt x="1061" y="914"/>
                </a:cubicBezTo>
                <a:cubicBezTo>
                  <a:pt x="901" y="1208"/>
                  <a:pt x="570" y="1338"/>
                  <a:pt x="321" y="1203"/>
                </a:cubicBezTo>
                <a:cubicBezTo>
                  <a:pt x="72" y="1068"/>
                  <a:pt x="1" y="719"/>
                  <a:pt x="160" y="425"/>
                </a:cubicBezTo>
                <a:cubicBezTo>
                  <a:pt x="321" y="131"/>
                  <a:pt x="652" y="1"/>
                  <a:pt x="900" y="136"/>
                </a:cubicBez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1"/>
          <p:cNvSpPr/>
          <p:nvPr/>
        </p:nvSpPr>
        <p:spPr>
          <a:xfrm>
            <a:off x="4465384" y="1925791"/>
            <a:ext cx="19897" cy="11329"/>
          </a:xfrm>
          <a:custGeom>
            <a:avLst/>
            <a:gdLst/>
            <a:ahLst/>
            <a:cxnLst/>
            <a:rect l="l" t="t" r="r" b="b"/>
            <a:pathLst>
              <a:path w="209" h="119" extrusionOk="0">
                <a:moveTo>
                  <a:pt x="16" y="1"/>
                </a:moveTo>
                <a:cubicBezTo>
                  <a:pt x="7" y="1"/>
                  <a:pt x="1" y="14"/>
                  <a:pt x="10" y="20"/>
                </a:cubicBezTo>
                <a:cubicBezTo>
                  <a:pt x="70" y="52"/>
                  <a:pt x="130" y="84"/>
                  <a:pt x="190" y="117"/>
                </a:cubicBezTo>
                <a:cubicBezTo>
                  <a:pt x="191" y="118"/>
                  <a:pt x="193" y="118"/>
                  <a:pt x="195" y="118"/>
                </a:cubicBezTo>
                <a:cubicBezTo>
                  <a:pt x="203" y="118"/>
                  <a:pt x="209" y="105"/>
                  <a:pt x="200" y="100"/>
                </a:cubicBezTo>
                <a:cubicBezTo>
                  <a:pt x="140" y="67"/>
                  <a:pt x="80" y="35"/>
                  <a:pt x="20" y="2"/>
                </a:cubicBezTo>
                <a:cubicBezTo>
                  <a:pt x="18" y="1"/>
                  <a:pt x="17" y="1"/>
                  <a:pt x="16"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1"/>
          <p:cNvSpPr/>
          <p:nvPr/>
        </p:nvSpPr>
        <p:spPr>
          <a:xfrm>
            <a:off x="4529547" y="1868196"/>
            <a:ext cx="7426" cy="19515"/>
          </a:xfrm>
          <a:custGeom>
            <a:avLst/>
            <a:gdLst/>
            <a:ahLst/>
            <a:cxnLst/>
            <a:rect l="l" t="t" r="r" b="b"/>
            <a:pathLst>
              <a:path w="78" h="205" extrusionOk="0">
                <a:moveTo>
                  <a:pt x="11" y="1"/>
                </a:moveTo>
                <a:cubicBezTo>
                  <a:pt x="9" y="1"/>
                  <a:pt x="7" y="1"/>
                  <a:pt x="6" y="2"/>
                </a:cubicBezTo>
                <a:cubicBezTo>
                  <a:pt x="1" y="5"/>
                  <a:pt x="1" y="10"/>
                  <a:pt x="3" y="15"/>
                </a:cubicBezTo>
                <a:cubicBezTo>
                  <a:pt x="28" y="73"/>
                  <a:pt x="45" y="135"/>
                  <a:pt x="57" y="198"/>
                </a:cubicBezTo>
                <a:cubicBezTo>
                  <a:pt x="58" y="203"/>
                  <a:pt x="62" y="205"/>
                  <a:pt x="66" y="205"/>
                </a:cubicBezTo>
                <a:cubicBezTo>
                  <a:pt x="71" y="205"/>
                  <a:pt x="78" y="200"/>
                  <a:pt x="76" y="192"/>
                </a:cubicBezTo>
                <a:cubicBezTo>
                  <a:pt x="64" y="128"/>
                  <a:pt x="45" y="66"/>
                  <a:pt x="19" y="5"/>
                </a:cubicBezTo>
                <a:cubicBezTo>
                  <a:pt x="18" y="2"/>
                  <a:pt x="14" y="1"/>
                  <a:pt x="11"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1"/>
          <p:cNvSpPr/>
          <p:nvPr/>
        </p:nvSpPr>
        <p:spPr>
          <a:xfrm>
            <a:off x="4620367" y="2009947"/>
            <a:ext cx="19897" cy="11329"/>
          </a:xfrm>
          <a:custGeom>
            <a:avLst/>
            <a:gdLst/>
            <a:ahLst/>
            <a:cxnLst/>
            <a:rect l="l" t="t" r="r" b="b"/>
            <a:pathLst>
              <a:path w="209" h="119" extrusionOk="0">
                <a:moveTo>
                  <a:pt x="15" y="1"/>
                </a:moveTo>
                <a:cubicBezTo>
                  <a:pt x="6" y="1"/>
                  <a:pt x="1" y="14"/>
                  <a:pt x="11" y="20"/>
                </a:cubicBezTo>
                <a:cubicBezTo>
                  <a:pt x="70" y="52"/>
                  <a:pt x="130" y="84"/>
                  <a:pt x="190" y="117"/>
                </a:cubicBezTo>
                <a:cubicBezTo>
                  <a:pt x="191" y="118"/>
                  <a:pt x="193" y="118"/>
                  <a:pt x="195" y="118"/>
                </a:cubicBezTo>
                <a:cubicBezTo>
                  <a:pt x="204" y="118"/>
                  <a:pt x="209" y="105"/>
                  <a:pt x="199" y="100"/>
                </a:cubicBezTo>
                <a:cubicBezTo>
                  <a:pt x="140" y="67"/>
                  <a:pt x="80" y="35"/>
                  <a:pt x="20" y="2"/>
                </a:cubicBezTo>
                <a:cubicBezTo>
                  <a:pt x="18" y="1"/>
                  <a:pt x="17" y="1"/>
                  <a:pt x="15"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1"/>
          <p:cNvSpPr/>
          <p:nvPr/>
        </p:nvSpPr>
        <p:spPr>
          <a:xfrm>
            <a:off x="4633885" y="1934359"/>
            <a:ext cx="19992" cy="7140"/>
          </a:xfrm>
          <a:custGeom>
            <a:avLst/>
            <a:gdLst/>
            <a:ahLst/>
            <a:cxnLst/>
            <a:rect l="l" t="t" r="r" b="b"/>
            <a:pathLst>
              <a:path w="210" h="75" extrusionOk="0">
                <a:moveTo>
                  <a:pt x="195" y="1"/>
                </a:moveTo>
                <a:cubicBezTo>
                  <a:pt x="194" y="1"/>
                  <a:pt x="194" y="1"/>
                  <a:pt x="193" y="1"/>
                </a:cubicBezTo>
                <a:cubicBezTo>
                  <a:pt x="130" y="12"/>
                  <a:pt x="68" y="30"/>
                  <a:pt x="7" y="55"/>
                </a:cubicBezTo>
                <a:cubicBezTo>
                  <a:pt x="3" y="57"/>
                  <a:pt x="0" y="62"/>
                  <a:pt x="1" y="67"/>
                </a:cubicBezTo>
                <a:cubicBezTo>
                  <a:pt x="2" y="71"/>
                  <a:pt x="6" y="74"/>
                  <a:pt x="10" y="74"/>
                </a:cubicBezTo>
                <a:cubicBezTo>
                  <a:pt x="11" y="74"/>
                  <a:pt x="12" y="74"/>
                  <a:pt x="13" y="74"/>
                </a:cubicBezTo>
                <a:cubicBezTo>
                  <a:pt x="73" y="49"/>
                  <a:pt x="135" y="31"/>
                  <a:pt x="198" y="20"/>
                </a:cubicBezTo>
                <a:cubicBezTo>
                  <a:pt x="210" y="18"/>
                  <a:pt x="206" y="1"/>
                  <a:pt x="195"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1"/>
          <p:cNvSpPr/>
          <p:nvPr/>
        </p:nvSpPr>
        <p:spPr>
          <a:xfrm>
            <a:off x="4593902" y="1871909"/>
            <a:ext cx="14185" cy="23609"/>
          </a:xfrm>
          <a:custGeom>
            <a:avLst/>
            <a:gdLst/>
            <a:ahLst/>
            <a:cxnLst/>
            <a:rect l="l" t="t" r="r" b="b"/>
            <a:pathLst>
              <a:path w="149" h="248" extrusionOk="0">
                <a:moveTo>
                  <a:pt x="135" y="1"/>
                </a:moveTo>
                <a:cubicBezTo>
                  <a:pt x="132" y="1"/>
                  <a:pt x="129" y="2"/>
                  <a:pt x="128" y="5"/>
                </a:cubicBezTo>
                <a:cubicBezTo>
                  <a:pt x="86" y="82"/>
                  <a:pt x="45" y="158"/>
                  <a:pt x="4" y="233"/>
                </a:cubicBezTo>
                <a:cubicBezTo>
                  <a:pt x="0" y="241"/>
                  <a:pt x="7" y="248"/>
                  <a:pt x="13" y="248"/>
                </a:cubicBezTo>
                <a:cubicBezTo>
                  <a:pt x="16" y="248"/>
                  <a:pt x="19" y="246"/>
                  <a:pt x="21" y="243"/>
                </a:cubicBezTo>
                <a:cubicBezTo>
                  <a:pt x="62" y="167"/>
                  <a:pt x="103" y="91"/>
                  <a:pt x="144" y="16"/>
                </a:cubicBezTo>
                <a:cubicBezTo>
                  <a:pt x="149" y="8"/>
                  <a:pt x="142" y="1"/>
                  <a:pt x="135"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1"/>
          <p:cNvSpPr/>
          <p:nvPr/>
        </p:nvSpPr>
        <p:spPr>
          <a:xfrm>
            <a:off x="4449581" y="2009566"/>
            <a:ext cx="20182" cy="7045"/>
          </a:xfrm>
          <a:custGeom>
            <a:avLst/>
            <a:gdLst/>
            <a:ahLst/>
            <a:cxnLst/>
            <a:rect l="l" t="t" r="r" b="b"/>
            <a:pathLst>
              <a:path w="212" h="74" extrusionOk="0">
                <a:moveTo>
                  <a:pt x="201" y="0"/>
                </a:moveTo>
                <a:cubicBezTo>
                  <a:pt x="200" y="0"/>
                  <a:pt x="199" y="0"/>
                  <a:pt x="198" y="1"/>
                </a:cubicBezTo>
                <a:cubicBezTo>
                  <a:pt x="138" y="26"/>
                  <a:pt x="76" y="43"/>
                  <a:pt x="13" y="55"/>
                </a:cubicBezTo>
                <a:cubicBezTo>
                  <a:pt x="1" y="57"/>
                  <a:pt x="5" y="73"/>
                  <a:pt x="16" y="73"/>
                </a:cubicBezTo>
                <a:cubicBezTo>
                  <a:pt x="17" y="73"/>
                  <a:pt x="17" y="73"/>
                  <a:pt x="18" y="73"/>
                </a:cubicBezTo>
                <a:cubicBezTo>
                  <a:pt x="81" y="63"/>
                  <a:pt x="143" y="44"/>
                  <a:pt x="203" y="19"/>
                </a:cubicBezTo>
                <a:cubicBezTo>
                  <a:pt x="208" y="17"/>
                  <a:pt x="212" y="13"/>
                  <a:pt x="210" y="8"/>
                </a:cubicBezTo>
                <a:cubicBezTo>
                  <a:pt x="209" y="4"/>
                  <a:pt x="204" y="0"/>
                  <a:pt x="201"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1"/>
          <p:cNvSpPr/>
          <p:nvPr/>
        </p:nvSpPr>
        <p:spPr>
          <a:xfrm>
            <a:off x="4566580" y="2063353"/>
            <a:ext cx="7426" cy="19515"/>
          </a:xfrm>
          <a:custGeom>
            <a:avLst/>
            <a:gdLst/>
            <a:ahLst/>
            <a:cxnLst/>
            <a:rect l="l" t="t" r="r" b="b"/>
            <a:pathLst>
              <a:path w="78" h="205" extrusionOk="0">
                <a:moveTo>
                  <a:pt x="13" y="1"/>
                </a:moveTo>
                <a:cubicBezTo>
                  <a:pt x="7" y="1"/>
                  <a:pt x="1" y="6"/>
                  <a:pt x="2" y="13"/>
                </a:cubicBezTo>
                <a:cubicBezTo>
                  <a:pt x="14" y="77"/>
                  <a:pt x="32" y="139"/>
                  <a:pt x="58" y="200"/>
                </a:cubicBezTo>
                <a:cubicBezTo>
                  <a:pt x="60" y="203"/>
                  <a:pt x="63" y="204"/>
                  <a:pt x="66" y="204"/>
                </a:cubicBezTo>
                <a:cubicBezTo>
                  <a:pt x="68" y="204"/>
                  <a:pt x="70" y="204"/>
                  <a:pt x="72" y="203"/>
                </a:cubicBezTo>
                <a:cubicBezTo>
                  <a:pt x="77" y="201"/>
                  <a:pt x="77" y="194"/>
                  <a:pt x="75" y="190"/>
                </a:cubicBezTo>
                <a:cubicBezTo>
                  <a:pt x="50" y="131"/>
                  <a:pt x="32" y="70"/>
                  <a:pt x="21" y="8"/>
                </a:cubicBezTo>
                <a:cubicBezTo>
                  <a:pt x="20" y="3"/>
                  <a:pt x="17" y="1"/>
                  <a:pt x="13" y="1"/>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1"/>
          <p:cNvSpPr/>
          <p:nvPr/>
        </p:nvSpPr>
        <p:spPr>
          <a:xfrm>
            <a:off x="4494419" y="2054976"/>
            <a:ext cx="14280" cy="23609"/>
          </a:xfrm>
          <a:custGeom>
            <a:avLst/>
            <a:gdLst/>
            <a:ahLst/>
            <a:cxnLst/>
            <a:rect l="l" t="t" r="r" b="b"/>
            <a:pathLst>
              <a:path w="150" h="248" extrusionOk="0">
                <a:moveTo>
                  <a:pt x="136" y="0"/>
                </a:moveTo>
                <a:cubicBezTo>
                  <a:pt x="133" y="0"/>
                  <a:pt x="130" y="1"/>
                  <a:pt x="128" y="5"/>
                </a:cubicBezTo>
                <a:cubicBezTo>
                  <a:pt x="88" y="81"/>
                  <a:pt x="46" y="157"/>
                  <a:pt x="5" y="233"/>
                </a:cubicBezTo>
                <a:cubicBezTo>
                  <a:pt x="1" y="241"/>
                  <a:pt x="8" y="247"/>
                  <a:pt x="14" y="247"/>
                </a:cubicBezTo>
                <a:cubicBezTo>
                  <a:pt x="17" y="247"/>
                  <a:pt x="20" y="246"/>
                  <a:pt x="22" y="243"/>
                </a:cubicBezTo>
                <a:cubicBezTo>
                  <a:pt x="63" y="166"/>
                  <a:pt x="104" y="91"/>
                  <a:pt x="146" y="15"/>
                </a:cubicBezTo>
                <a:cubicBezTo>
                  <a:pt x="149" y="7"/>
                  <a:pt x="143" y="0"/>
                  <a:pt x="136" y="0"/>
                </a:cubicBez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TextBox 59">
            <a:extLst>
              <a:ext uri="{FF2B5EF4-FFF2-40B4-BE49-F238E27FC236}">
                <a16:creationId xmlns:a16="http://schemas.microsoft.com/office/drawing/2014/main" id="{3D9C9189-56F5-BD43-9273-A795DB637959}"/>
              </a:ext>
            </a:extLst>
          </p:cNvPr>
          <p:cNvSpPr txBox="1"/>
          <p:nvPr/>
        </p:nvSpPr>
        <p:spPr>
          <a:xfrm>
            <a:off x="1221263" y="2701333"/>
            <a:ext cx="6414654" cy="923330"/>
          </a:xfrm>
          <a:prstGeom prst="rect">
            <a:avLst/>
          </a:prstGeom>
          <a:noFill/>
        </p:spPr>
        <p:txBody>
          <a:bodyPr wrap="square">
            <a:spAutoFit/>
          </a:bodyPr>
          <a:lstStyle/>
          <a:p>
            <a:pPr algn="ctr"/>
            <a:r>
              <a:rPr lang="el-GR" sz="1800" dirty="0">
                <a:solidFill>
                  <a:schemeClr val="lt2"/>
                </a:solidFill>
              </a:rPr>
              <a:t>Χρησιμοποιήθηκε κώδικας από την εξής πηγή για την μετακίνηση </a:t>
            </a:r>
            <a:r>
              <a:rPr lang="en" sz="1800" b="1" dirty="0">
                <a:solidFill>
                  <a:schemeClr val="lt2"/>
                </a:solidFill>
              </a:rPr>
              <a:t>drag-and-drop</a:t>
            </a:r>
            <a:r>
              <a:rPr lang="en" sz="1800" dirty="0">
                <a:solidFill>
                  <a:schemeClr val="lt2"/>
                </a:solidFill>
              </a:rPr>
              <a:t> </a:t>
            </a:r>
            <a:r>
              <a:rPr lang="el-GR" sz="1800" dirty="0">
                <a:solidFill>
                  <a:schemeClr val="lt2"/>
                </a:solidFill>
              </a:rPr>
              <a:t>των </a:t>
            </a:r>
            <a:r>
              <a:rPr lang="el-GR" sz="1800" b="1" dirty="0">
                <a:solidFill>
                  <a:schemeClr val="lt2"/>
                </a:solidFill>
              </a:rPr>
              <a:t>εικονιδίων - </a:t>
            </a:r>
            <a:r>
              <a:rPr lang="en" sz="1800" b="1" dirty="0">
                <a:solidFill>
                  <a:schemeClr val="lt2"/>
                </a:solidFill>
              </a:rPr>
              <a:t>avatars</a:t>
            </a:r>
            <a:r>
              <a:rPr lang="en" sz="1800" dirty="0">
                <a:solidFill>
                  <a:schemeClr val="lt2"/>
                </a:solidFill>
              </a:rPr>
              <a:t>:  </a:t>
            </a:r>
            <a:r>
              <a:rPr lang="en" sz="1800" dirty="0">
                <a:solidFill>
                  <a:schemeClr val="accent3"/>
                </a:solidFill>
              </a:rPr>
              <a:t>https://</a:t>
            </a:r>
            <a:r>
              <a:rPr lang="en" sz="1800" dirty="0" err="1">
                <a:solidFill>
                  <a:schemeClr val="accent3"/>
                </a:solidFill>
              </a:rPr>
              <a:t>github.com</a:t>
            </a:r>
            <a:r>
              <a:rPr lang="en" sz="1800" dirty="0">
                <a:solidFill>
                  <a:schemeClr val="accent3"/>
                </a:solidFill>
              </a:rPr>
              <a:t>/bug7a/</a:t>
            </a:r>
            <a:r>
              <a:rPr lang="en" sz="1800" dirty="0" err="1">
                <a:solidFill>
                  <a:schemeClr val="accent3"/>
                </a:solidFill>
              </a:rPr>
              <a:t>iconselect.js</a:t>
            </a:r>
            <a:endParaRPr lang="el-GR" sz="1800" dirty="0">
              <a:solidFill>
                <a:schemeClr val="accent3"/>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49"/>
        <p:cNvGrpSpPr/>
        <p:nvPr/>
      </p:nvGrpSpPr>
      <p:grpSpPr>
        <a:xfrm>
          <a:off x="0" y="0"/>
          <a:ext cx="0" cy="0"/>
          <a:chOff x="0" y="0"/>
          <a:chExt cx="0" cy="0"/>
        </a:xfrm>
      </p:grpSpPr>
      <p:sp>
        <p:nvSpPr>
          <p:cNvPr id="2451" name="Google Shape;2451;p67"/>
          <p:cNvSpPr txBox="1">
            <a:spLocks noGrp="1"/>
          </p:cNvSpPr>
          <p:nvPr>
            <p:ph type="title"/>
          </p:nvPr>
        </p:nvSpPr>
        <p:spPr>
          <a:xfrm>
            <a:off x="3449063" y="2313925"/>
            <a:ext cx="4210200"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l-GR" dirty="0"/>
              <a:t>ΠΑΡΟΥΣΙΑΣΗ</a:t>
            </a:r>
            <a:endParaRPr dirty="0"/>
          </a:p>
          <a:p>
            <a:pPr marL="0" lvl="0" indent="0" algn="ctr" rtl="0">
              <a:spcBef>
                <a:spcPts val="0"/>
              </a:spcBef>
              <a:spcAft>
                <a:spcPts val="0"/>
              </a:spcAft>
              <a:buNone/>
            </a:pPr>
            <a:r>
              <a:rPr lang="el-GR" dirty="0"/>
              <a:t>ΠΑΙΧΝΙΔΙΟΥ</a:t>
            </a:r>
            <a:endParaRPr dirty="0"/>
          </a:p>
        </p:txBody>
      </p:sp>
      <p:sp>
        <p:nvSpPr>
          <p:cNvPr id="2453" name="Google Shape;2453;p67"/>
          <p:cNvSpPr/>
          <p:nvPr/>
        </p:nvSpPr>
        <p:spPr>
          <a:xfrm>
            <a:off x="4938828" y="1319025"/>
            <a:ext cx="1230668" cy="740383"/>
          </a:xfrm>
          <a:prstGeom prst="rect">
            <a:avLst/>
          </a:prstGeom>
        </p:spPr>
        <p:txBody>
          <a:bodyPr>
            <a:prstTxWarp prst="textPlain">
              <a:avLst/>
            </a:prstTxWarp>
          </a:bodyPr>
          <a:lstStyle/>
          <a:p>
            <a:pPr lvl="0" algn="ctr"/>
            <a:r>
              <a:rPr b="0" i="0" dirty="0">
                <a:ln w="19050" cap="flat" cmpd="sng">
                  <a:solidFill>
                    <a:srgbClr val="191919"/>
                  </a:solidFill>
                  <a:prstDash val="solid"/>
                  <a:round/>
                  <a:headEnd type="none" w="sm" len="sm"/>
                  <a:tailEnd type="none" w="sm" len="sm"/>
                </a:ln>
                <a:solidFill>
                  <a:schemeClr val="dk2"/>
                </a:solidFill>
                <a:latin typeface="Righteous"/>
              </a:rPr>
              <a:t>0</a:t>
            </a:r>
            <a:r>
              <a:rPr lang="el-GR" b="0" i="0" dirty="0">
                <a:ln w="19050" cap="flat" cmpd="sng">
                  <a:solidFill>
                    <a:srgbClr val="191919"/>
                  </a:solidFill>
                  <a:prstDash val="solid"/>
                  <a:round/>
                  <a:headEnd type="none" w="sm" len="sm"/>
                  <a:tailEnd type="none" w="sm" len="sm"/>
                </a:ln>
                <a:solidFill>
                  <a:schemeClr val="dk2"/>
                </a:solidFill>
                <a:latin typeface="Righteous"/>
              </a:rPr>
              <a:t>5</a:t>
            </a:r>
            <a:endParaRPr b="0" i="0" dirty="0">
              <a:ln w="19050" cap="flat" cmpd="sng">
                <a:solidFill>
                  <a:srgbClr val="191919"/>
                </a:solidFill>
                <a:prstDash val="solid"/>
                <a:round/>
                <a:headEnd type="none" w="sm" len="sm"/>
                <a:tailEnd type="none" w="sm" len="sm"/>
              </a:ln>
              <a:solidFill>
                <a:schemeClr val="dk2"/>
              </a:solidFill>
              <a:latin typeface="Righteous"/>
            </a:endParaRPr>
          </a:p>
        </p:txBody>
      </p:sp>
      <p:sp>
        <p:nvSpPr>
          <p:cNvPr id="2454" name="Google Shape;2454;p67"/>
          <p:cNvSpPr/>
          <p:nvPr/>
        </p:nvSpPr>
        <p:spPr>
          <a:xfrm>
            <a:off x="1246425" y="2574037"/>
            <a:ext cx="1108770" cy="335926"/>
          </a:xfrm>
          <a:custGeom>
            <a:avLst/>
            <a:gdLst/>
            <a:ahLst/>
            <a:cxnLst/>
            <a:rect l="l" t="t" r="r" b="b"/>
            <a:pathLst>
              <a:path w="9892" h="2997" extrusionOk="0">
                <a:moveTo>
                  <a:pt x="1433" y="0"/>
                </a:moveTo>
                <a:cubicBezTo>
                  <a:pt x="642" y="0"/>
                  <a:pt x="1" y="641"/>
                  <a:pt x="1" y="1431"/>
                </a:cubicBezTo>
                <a:lnTo>
                  <a:pt x="1" y="1565"/>
                </a:lnTo>
                <a:cubicBezTo>
                  <a:pt x="1" y="2356"/>
                  <a:pt x="642" y="2997"/>
                  <a:pt x="1433" y="2997"/>
                </a:cubicBezTo>
                <a:lnTo>
                  <a:pt x="8461" y="2997"/>
                </a:lnTo>
                <a:cubicBezTo>
                  <a:pt x="9251" y="2997"/>
                  <a:pt x="9892" y="2356"/>
                  <a:pt x="9892" y="1565"/>
                </a:cubicBezTo>
                <a:lnTo>
                  <a:pt x="9892" y="1431"/>
                </a:lnTo>
                <a:cubicBezTo>
                  <a:pt x="9892" y="641"/>
                  <a:pt x="9251" y="0"/>
                  <a:pt x="8461"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2417404" y="1900835"/>
            <a:ext cx="792795" cy="374709"/>
          </a:xfrm>
          <a:custGeom>
            <a:avLst/>
            <a:gdLst/>
            <a:ahLst/>
            <a:cxnLst/>
            <a:rect l="l" t="t" r="r" b="b"/>
            <a:pathLst>
              <a:path w="7073" h="3343" extrusionOk="0">
                <a:moveTo>
                  <a:pt x="1433" y="0"/>
                </a:moveTo>
                <a:cubicBezTo>
                  <a:pt x="642" y="0"/>
                  <a:pt x="1" y="641"/>
                  <a:pt x="1" y="1432"/>
                </a:cubicBezTo>
                <a:lnTo>
                  <a:pt x="1" y="1911"/>
                </a:lnTo>
                <a:cubicBezTo>
                  <a:pt x="1" y="2701"/>
                  <a:pt x="642" y="3342"/>
                  <a:pt x="1433" y="3342"/>
                </a:cubicBezTo>
                <a:lnTo>
                  <a:pt x="5642" y="3342"/>
                </a:lnTo>
                <a:cubicBezTo>
                  <a:pt x="6432" y="3342"/>
                  <a:pt x="7072" y="2701"/>
                  <a:pt x="7072" y="1911"/>
                </a:cubicBezTo>
                <a:lnTo>
                  <a:pt x="7072" y="1432"/>
                </a:lnTo>
                <a:cubicBezTo>
                  <a:pt x="7072" y="641"/>
                  <a:pt x="6432" y="0"/>
                  <a:pt x="5642"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1470264" y="1600999"/>
            <a:ext cx="602470" cy="335254"/>
          </a:xfrm>
          <a:custGeom>
            <a:avLst/>
            <a:gdLst/>
            <a:ahLst/>
            <a:cxnLst/>
            <a:rect l="l" t="t" r="r" b="b"/>
            <a:pathLst>
              <a:path w="5375" h="2991" extrusionOk="0">
                <a:moveTo>
                  <a:pt x="1431" y="1"/>
                </a:moveTo>
                <a:cubicBezTo>
                  <a:pt x="641" y="1"/>
                  <a:pt x="0" y="642"/>
                  <a:pt x="0" y="1433"/>
                </a:cubicBezTo>
                <a:lnTo>
                  <a:pt x="0" y="1560"/>
                </a:lnTo>
                <a:cubicBezTo>
                  <a:pt x="0" y="2350"/>
                  <a:pt x="641" y="2991"/>
                  <a:pt x="1431" y="2991"/>
                </a:cubicBezTo>
                <a:lnTo>
                  <a:pt x="3943" y="2991"/>
                </a:lnTo>
                <a:cubicBezTo>
                  <a:pt x="4734" y="2991"/>
                  <a:pt x="5375" y="2350"/>
                  <a:pt x="5375" y="1560"/>
                </a:cubicBezTo>
                <a:lnTo>
                  <a:pt x="5375" y="1433"/>
                </a:lnTo>
                <a:cubicBezTo>
                  <a:pt x="5375" y="642"/>
                  <a:pt x="4734" y="1"/>
                  <a:pt x="3943" y="1"/>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1841274" y="3016562"/>
            <a:ext cx="711083" cy="101888"/>
          </a:xfrm>
          <a:custGeom>
            <a:avLst/>
            <a:gdLst/>
            <a:ahLst/>
            <a:cxnLst/>
            <a:rect l="l" t="t" r="r" b="b"/>
            <a:pathLst>
              <a:path w="6344" h="909" extrusionOk="0">
                <a:moveTo>
                  <a:pt x="3173" y="0"/>
                </a:moveTo>
                <a:cubicBezTo>
                  <a:pt x="1421" y="0"/>
                  <a:pt x="0" y="203"/>
                  <a:pt x="0" y="454"/>
                </a:cubicBezTo>
                <a:cubicBezTo>
                  <a:pt x="0" y="704"/>
                  <a:pt x="1421" y="908"/>
                  <a:pt x="3173" y="908"/>
                </a:cubicBezTo>
                <a:cubicBezTo>
                  <a:pt x="4924" y="908"/>
                  <a:pt x="6344" y="705"/>
                  <a:pt x="6344" y="454"/>
                </a:cubicBezTo>
                <a:cubicBezTo>
                  <a:pt x="6344" y="203"/>
                  <a:pt x="4924" y="0"/>
                  <a:pt x="3173" y="0"/>
                </a:cubicBez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1989005" y="2420588"/>
            <a:ext cx="82608" cy="596978"/>
          </a:xfrm>
          <a:custGeom>
            <a:avLst/>
            <a:gdLst/>
            <a:ahLst/>
            <a:cxnLst/>
            <a:rect l="l" t="t" r="r" b="b"/>
            <a:pathLst>
              <a:path w="737" h="5326" extrusionOk="0">
                <a:moveTo>
                  <a:pt x="0" y="0"/>
                </a:moveTo>
                <a:lnTo>
                  <a:pt x="0" y="5062"/>
                </a:lnTo>
                <a:cubicBezTo>
                  <a:pt x="0" y="5207"/>
                  <a:pt x="118" y="5325"/>
                  <a:pt x="264" y="5325"/>
                </a:cubicBezTo>
                <a:lnTo>
                  <a:pt x="472" y="5325"/>
                </a:lnTo>
                <a:cubicBezTo>
                  <a:pt x="618" y="5325"/>
                  <a:pt x="736" y="5207"/>
                  <a:pt x="736" y="5061"/>
                </a:cubicBezTo>
                <a:lnTo>
                  <a:pt x="736" y="0"/>
                </a:lnTo>
                <a:close/>
              </a:path>
            </a:pathLst>
          </a:custGeom>
          <a:solidFill>
            <a:srgbClr val="91913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1926461" y="2925546"/>
            <a:ext cx="205793" cy="132824"/>
          </a:xfrm>
          <a:custGeom>
            <a:avLst/>
            <a:gdLst/>
            <a:ahLst/>
            <a:cxnLst/>
            <a:rect l="l" t="t" r="r" b="b"/>
            <a:pathLst>
              <a:path w="1836" h="1185" extrusionOk="0">
                <a:moveTo>
                  <a:pt x="824" y="0"/>
                </a:moveTo>
                <a:cubicBezTo>
                  <a:pt x="369" y="0"/>
                  <a:pt x="0" y="369"/>
                  <a:pt x="0" y="825"/>
                </a:cubicBezTo>
                <a:lnTo>
                  <a:pt x="0" y="1185"/>
                </a:lnTo>
                <a:lnTo>
                  <a:pt x="1836" y="1185"/>
                </a:lnTo>
                <a:lnTo>
                  <a:pt x="1836" y="825"/>
                </a:lnTo>
                <a:cubicBezTo>
                  <a:pt x="1836" y="369"/>
                  <a:pt x="1467" y="0"/>
                  <a:pt x="1012" y="0"/>
                </a:cubicBezTo>
                <a:close/>
              </a:path>
            </a:pathLst>
          </a:custGeom>
          <a:solidFill>
            <a:srgbClr val="A0A34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2323923" y="2420588"/>
            <a:ext cx="82608" cy="596978"/>
          </a:xfrm>
          <a:custGeom>
            <a:avLst/>
            <a:gdLst/>
            <a:ahLst/>
            <a:cxnLst/>
            <a:rect l="l" t="t" r="r" b="b"/>
            <a:pathLst>
              <a:path w="737" h="5326" extrusionOk="0">
                <a:moveTo>
                  <a:pt x="0" y="0"/>
                </a:moveTo>
                <a:lnTo>
                  <a:pt x="0" y="5062"/>
                </a:lnTo>
                <a:cubicBezTo>
                  <a:pt x="0" y="5207"/>
                  <a:pt x="118" y="5325"/>
                  <a:pt x="264" y="5325"/>
                </a:cubicBezTo>
                <a:lnTo>
                  <a:pt x="473" y="5325"/>
                </a:lnTo>
                <a:cubicBezTo>
                  <a:pt x="618" y="5325"/>
                  <a:pt x="737" y="5207"/>
                  <a:pt x="737" y="5062"/>
                </a:cubicBezTo>
                <a:lnTo>
                  <a:pt x="737" y="0"/>
                </a:lnTo>
                <a:close/>
              </a:path>
            </a:pathLst>
          </a:custGeom>
          <a:solidFill>
            <a:srgbClr val="91913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2261378" y="2925546"/>
            <a:ext cx="205905" cy="132824"/>
          </a:xfrm>
          <a:custGeom>
            <a:avLst/>
            <a:gdLst/>
            <a:ahLst/>
            <a:cxnLst/>
            <a:rect l="l" t="t" r="r" b="b"/>
            <a:pathLst>
              <a:path w="1837" h="1185" extrusionOk="0">
                <a:moveTo>
                  <a:pt x="824" y="0"/>
                </a:moveTo>
                <a:cubicBezTo>
                  <a:pt x="370" y="0"/>
                  <a:pt x="0" y="369"/>
                  <a:pt x="0" y="825"/>
                </a:cubicBezTo>
                <a:lnTo>
                  <a:pt x="0" y="1185"/>
                </a:lnTo>
                <a:lnTo>
                  <a:pt x="1836" y="1185"/>
                </a:lnTo>
                <a:lnTo>
                  <a:pt x="1836" y="825"/>
                </a:lnTo>
                <a:cubicBezTo>
                  <a:pt x="1836" y="369"/>
                  <a:pt x="1467" y="0"/>
                  <a:pt x="1012" y="0"/>
                </a:cubicBezTo>
                <a:close/>
              </a:path>
            </a:pathLst>
          </a:custGeom>
          <a:solidFill>
            <a:srgbClr val="A0A34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1275344" y="1898930"/>
            <a:ext cx="372018" cy="585209"/>
          </a:xfrm>
          <a:custGeom>
            <a:avLst/>
            <a:gdLst/>
            <a:ahLst/>
            <a:cxnLst/>
            <a:rect l="l" t="t" r="r" b="b"/>
            <a:pathLst>
              <a:path w="3319" h="5221" extrusionOk="0">
                <a:moveTo>
                  <a:pt x="421" y="0"/>
                </a:moveTo>
                <a:lnTo>
                  <a:pt x="1522" y="2052"/>
                </a:lnTo>
                <a:lnTo>
                  <a:pt x="1" y="2964"/>
                </a:lnTo>
                <a:lnTo>
                  <a:pt x="1585" y="3850"/>
                </a:lnTo>
                <a:lnTo>
                  <a:pt x="1585" y="5221"/>
                </a:lnTo>
                <a:lnTo>
                  <a:pt x="3318" y="4159"/>
                </a:lnTo>
                <a:lnTo>
                  <a:pt x="3169" y="1791"/>
                </a:lnTo>
                <a:lnTo>
                  <a:pt x="421" y="0"/>
                </a:lnTo>
                <a:close/>
              </a:path>
            </a:pathLst>
          </a:custGeom>
          <a:solidFill>
            <a:srgbClr val="A0A34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2746381" y="1898930"/>
            <a:ext cx="371906" cy="585209"/>
          </a:xfrm>
          <a:custGeom>
            <a:avLst/>
            <a:gdLst/>
            <a:ahLst/>
            <a:cxnLst/>
            <a:rect l="l" t="t" r="r" b="b"/>
            <a:pathLst>
              <a:path w="3318" h="5221" extrusionOk="0">
                <a:moveTo>
                  <a:pt x="2897" y="0"/>
                </a:moveTo>
                <a:lnTo>
                  <a:pt x="150" y="1791"/>
                </a:lnTo>
                <a:lnTo>
                  <a:pt x="0" y="4159"/>
                </a:lnTo>
                <a:lnTo>
                  <a:pt x="1733" y="5221"/>
                </a:lnTo>
                <a:lnTo>
                  <a:pt x="1733" y="3850"/>
                </a:lnTo>
                <a:lnTo>
                  <a:pt x="3317" y="2964"/>
                </a:lnTo>
                <a:lnTo>
                  <a:pt x="1796" y="2052"/>
                </a:lnTo>
                <a:lnTo>
                  <a:pt x="2897" y="0"/>
                </a:lnTo>
                <a:close/>
              </a:path>
            </a:pathLst>
          </a:custGeom>
          <a:solidFill>
            <a:srgbClr val="A0A34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1550070" y="1471425"/>
            <a:ext cx="1293490" cy="1377780"/>
          </a:xfrm>
          <a:custGeom>
            <a:avLst/>
            <a:gdLst/>
            <a:ahLst/>
            <a:cxnLst/>
            <a:rect l="l" t="t" r="r" b="b"/>
            <a:pathLst>
              <a:path w="11540" h="12292" extrusionOk="0">
                <a:moveTo>
                  <a:pt x="5771" y="0"/>
                </a:moveTo>
                <a:cubicBezTo>
                  <a:pt x="2549" y="0"/>
                  <a:pt x="1" y="2726"/>
                  <a:pt x="218" y="5940"/>
                </a:cubicBezTo>
                <a:lnTo>
                  <a:pt x="425" y="8992"/>
                </a:lnTo>
                <a:cubicBezTo>
                  <a:pt x="550" y="10849"/>
                  <a:pt x="2093" y="12291"/>
                  <a:pt x="3955" y="12291"/>
                </a:cubicBezTo>
                <a:lnTo>
                  <a:pt x="7586" y="12291"/>
                </a:lnTo>
                <a:cubicBezTo>
                  <a:pt x="9447" y="12291"/>
                  <a:pt x="10990" y="10849"/>
                  <a:pt x="11115" y="8992"/>
                </a:cubicBezTo>
                <a:lnTo>
                  <a:pt x="11322" y="5940"/>
                </a:lnTo>
                <a:cubicBezTo>
                  <a:pt x="11540" y="2726"/>
                  <a:pt x="8992" y="0"/>
                  <a:pt x="5771" y="0"/>
                </a:cubicBezTo>
                <a:close/>
              </a:path>
            </a:pathLst>
          </a:custGeom>
          <a:solidFill>
            <a:srgbClr val="BAC45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2336701" y="2145300"/>
            <a:ext cx="248834" cy="217898"/>
          </a:xfrm>
          <a:custGeom>
            <a:avLst/>
            <a:gdLst/>
            <a:ahLst/>
            <a:cxnLst/>
            <a:rect l="l" t="t" r="r" b="b"/>
            <a:pathLst>
              <a:path w="2220" h="1944" extrusionOk="0">
                <a:moveTo>
                  <a:pt x="1109" y="1"/>
                </a:moveTo>
                <a:cubicBezTo>
                  <a:pt x="954" y="1"/>
                  <a:pt x="797" y="38"/>
                  <a:pt x="652" y="115"/>
                </a:cubicBezTo>
                <a:cubicBezTo>
                  <a:pt x="179" y="369"/>
                  <a:pt x="0" y="957"/>
                  <a:pt x="254" y="1430"/>
                </a:cubicBezTo>
                <a:cubicBezTo>
                  <a:pt x="429" y="1757"/>
                  <a:pt x="764" y="1944"/>
                  <a:pt x="1110" y="1944"/>
                </a:cubicBezTo>
                <a:cubicBezTo>
                  <a:pt x="1265" y="1944"/>
                  <a:pt x="1422" y="1906"/>
                  <a:pt x="1568" y="1828"/>
                </a:cubicBezTo>
                <a:cubicBezTo>
                  <a:pt x="2041" y="1575"/>
                  <a:pt x="2219" y="986"/>
                  <a:pt x="1966" y="514"/>
                </a:cubicBezTo>
                <a:cubicBezTo>
                  <a:pt x="1791" y="187"/>
                  <a:pt x="1455" y="1"/>
                  <a:pt x="1109" y="1"/>
                </a:cubicBezTo>
                <a:close/>
              </a:path>
            </a:pathLst>
          </a:custGeom>
          <a:solidFill>
            <a:srgbClr val="4F455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1808769" y="2143170"/>
            <a:ext cx="247153" cy="217898"/>
          </a:xfrm>
          <a:custGeom>
            <a:avLst/>
            <a:gdLst/>
            <a:ahLst/>
            <a:cxnLst/>
            <a:rect l="l" t="t" r="r" b="b"/>
            <a:pathLst>
              <a:path w="2205" h="1944" extrusionOk="0">
                <a:moveTo>
                  <a:pt x="1103" y="1"/>
                </a:moveTo>
                <a:cubicBezTo>
                  <a:pt x="721" y="1"/>
                  <a:pt x="358" y="228"/>
                  <a:pt x="203" y="605"/>
                </a:cubicBezTo>
                <a:cubicBezTo>
                  <a:pt x="0" y="1100"/>
                  <a:pt x="237" y="1668"/>
                  <a:pt x="733" y="1871"/>
                </a:cubicBezTo>
                <a:cubicBezTo>
                  <a:pt x="854" y="1920"/>
                  <a:pt x="979" y="1944"/>
                  <a:pt x="1103" y="1944"/>
                </a:cubicBezTo>
                <a:cubicBezTo>
                  <a:pt x="1485" y="1944"/>
                  <a:pt x="1847" y="1717"/>
                  <a:pt x="2001" y="1341"/>
                </a:cubicBezTo>
                <a:cubicBezTo>
                  <a:pt x="2205" y="845"/>
                  <a:pt x="1967" y="277"/>
                  <a:pt x="1471" y="73"/>
                </a:cubicBezTo>
                <a:cubicBezTo>
                  <a:pt x="1350" y="24"/>
                  <a:pt x="1226" y="1"/>
                  <a:pt x="1103" y="1"/>
                </a:cubicBezTo>
                <a:close/>
              </a:path>
            </a:pathLst>
          </a:custGeom>
          <a:solidFill>
            <a:srgbClr val="4F455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1852819" y="2173546"/>
            <a:ext cx="159276" cy="159164"/>
          </a:xfrm>
          <a:custGeom>
            <a:avLst/>
            <a:gdLst/>
            <a:ahLst/>
            <a:cxnLst/>
            <a:rect l="l" t="t" r="r" b="b"/>
            <a:pathLst>
              <a:path w="1421" h="1420" extrusionOk="0">
                <a:moveTo>
                  <a:pt x="711" y="0"/>
                </a:moveTo>
                <a:cubicBezTo>
                  <a:pt x="319" y="0"/>
                  <a:pt x="1" y="318"/>
                  <a:pt x="1" y="710"/>
                </a:cubicBezTo>
                <a:cubicBezTo>
                  <a:pt x="1" y="1102"/>
                  <a:pt x="319" y="1420"/>
                  <a:pt x="711" y="1420"/>
                </a:cubicBezTo>
                <a:cubicBezTo>
                  <a:pt x="1103" y="1420"/>
                  <a:pt x="1420" y="1102"/>
                  <a:pt x="1420" y="710"/>
                </a:cubicBezTo>
                <a:cubicBezTo>
                  <a:pt x="1420" y="318"/>
                  <a:pt x="1102" y="0"/>
                  <a:pt x="711" y="0"/>
                </a:cubicBezTo>
                <a:close/>
              </a:path>
            </a:pathLst>
          </a:custGeom>
          <a:solidFill>
            <a:srgbClr val="18151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2376604" y="2173434"/>
            <a:ext cx="171270" cy="159164"/>
          </a:xfrm>
          <a:custGeom>
            <a:avLst/>
            <a:gdLst/>
            <a:ahLst/>
            <a:cxnLst/>
            <a:rect l="l" t="t" r="r" b="b"/>
            <a:pathLst>
              <a:path w="1528" h="1420" extrusionOk="0">
                <a:moveTo>
                  <a:pt x="762" y="0"/>
                </a:moveTo>
                <a:cubicBezTo>
                  <a:pt x="420" y="0"/>
                  <a:pt x="120" y="248"/>
                  <a:pt x="64" y="597"/>
                </a:cubicBezTo>
                <a:cubicBezTo>
                  <a:pt x="0" y="984"/>
                  <a:pt x="263" y="1348"/>
                  <a:pt x="651" y="1410"/>
                </a:cubicBezTo>
                <a:cubicBezTo>
                  <a:pt x="689" y="1417"/>
                  <a:pt x="728" y="1420"/>
                  <a:pt x="766" y="1420"/>
                </a:cubicBezTo>
                <a:cubicBezTo>
                  <a:pt x="1108" y="1420"/>
                  <a:pt x="1409" y="1172"/>
                  <a:pt x="1464" y="823"/>
                </a:cubicBezTo>
                <a:cubicBezTo>
                  <a:pt x="1528" y="436"/>
                  <a:pt x="1265" y="72"/>
                  <a:pt x="877" y="9"/>
                </a:cubicBezTo>
                <a:cubicBezTo>
                  <a:pt x="839" y="3"/>
                  <a:pt x="800" y="0"/>
                  <a:pt x="762" y="0"/>
                </a:cubicBezTo>
                <a:close/>
              </a:path>
            </a:pathLst>
          </a:custGeom>
          <a:solidFill>
            <a:srgbClr val="18151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1966812" y="2337867"/>
            <a:ext cx="460119" cy="309810"/>
          </a:xfrm>
          <a:custGeom>
            <a:avLst/>
            <a:gdLst/>
            <a:ahLst/>
            <a:cxnLst/>
            <a:rect l="l" t="t" r="r" b="b"/>
            <a:pathLst>
              <a:path w="4105" h="2764" extrusionOk="0">
                <a:moveTo>
                  <a:pt x="2053" y="0"/>
                </a:moveTo>
                <a:cubicBezTo>
                  <a:pt x="1437" y="0"/>
                  <a:pt x="885" y="272"/>
                  <a:pt x="509" y="700"/>
                </a:cubicBezTo>
                <a:cubicBezTo>
                  <a:pt x="440" y="779"/>
                  <a:pt x="376" y="864"/>
                  <a:pt x="320" y="952"/>
                </a:cubicBezTo>
                <a:cubicBezTo>
                  <a:pt x="294" y="994"/>
                  <a:pt x="268" y="1038"/>
                  <a:pt x="244" y="1082"/>
                </a:cubicBezTo>
                <a:cubicBezTo>
                  <a:pt x="89" y="1370"/>
                  <a:pt x="1" y="1701"/>
                  <a:pt x="1" y="2052"/>
                </a:cubicBezTo>
                <a:lnTo>
                  <a:pt x="1" y="2764"/>
                </a:lnTo>
                <a:cubicBezTo>
                  <a:pt x="1" y="2363"/>
                  <a:pt x="115" y="1989"/>
                  <a:pt x="314" y="1673"/>
                </a:cubicBezTo>
                <a:cubicBezTo>
                  <a:pt x="678" y="1096"/>
                  <a:pt x="1320" y="712"/>
                  <a:pt x="2053" y="712"/>
                </a:cubicBezTo>
                <a:cubicBezTo>
                  <a:pt x="2785" y="712"/>
                  <a:pt x="3428" y="1096"/>
                  <a:pt x="3790" y="1673"/>
                </a:cubicBezTo>
                <a:cubicBezTo>
                  <a:pt x="3989" y="1989"/>
                  <a:pt x="4105" y="2363"/>
                  <a:pt x="4105" y="2764"/>
                </a:cubicBezTo>
                <a:lnTo>
                  <a:pt x="4105" y="2052"/>
                </a:lnTo>
                <a:cubicBezTo>
                  <a:pt x="4104" y="1701"/>
                  <a:pt x="4016" y="1371"/>
                  <a:pt x="3860" y="1082"/>
                </a:cubicBezTo>
                <a:cubicBezTo>
                  <a:pt x="3837" y="1038"/>
                  <a:pt x="3811" y="994"/>
                  <a:pt x="3784" y="952"/>
                </a:cubicBezTo>
                <a:cubicBezTo>
                  <a:pt x="3728" y="863"/>
                  <a:pt x="3665" y="779"/>
                  <a:pt x="3595" y="700"/>
                </a:cubicBezTo>
                <a:cubicBezTo>
                  <a:pt x="3220" y="272"/>
                  <a:pt x="2668" y="0"/>
                  <a:pt x="2053" y="0"/>
                </a:cubicBezTo>
                <a:close/>
              </a:path>
            </a:pathLst>
          </a:custGeom>
          <a:solidFill>
            <a:srgbClr val="A0A34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2390840" y="2512277"/>
            <a:ext cx="17822" cy="14571"/>
          </a:xfrm>
          <a:custGeom>
            <a:avLst/>
            <a:gdLst/>
            <a:ahLst/>
            <a:cxnLst/>
            <a:rect l="l" t="t" r="r" b="b"/>
            <a:pathLst>
              <a:path w="159" h="130" extrusionOk="0">
                <a:moveTo>
                  <a:pt x="1" y="0"/>
                </a:moveTo>
                <a:lnTo>
                  <a:pt x="1" y="0"/>
                </a:lnTo>
                <a:cubicBezTo>
                  <a:pt x="28" y="43"/>
                  <a:pt x="54" y="85"/>
                  <a:pt x="77" y="130"/>
                </a:cubicBezTo>
                <a:lnTo>
                  <a:pt x="158" y="63"/>
                </a:lnTo>
                <a:lnTo>
                  <a:pt x="1"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2005819" y="2341118"/>
            <a:ext cx="381994" cy="143024"/>
          </a:xfrm>
          <a:custGeom>
            <a:avLst/>
            <a:gdLst/>
            <a:ahLst/>
            <a:cxnLst/>
            <a:rect l="l" t="t" r="r" b="b"/>
            <a:pathLst>
              <a:path w="3408" h="1276" extrusionOk="0">
                <a:moveTo>
                  <a:pt x="1404" y="0"/>
                </a:moveTo>
                <a:lnTo>
                  <a:pt x="1231" y="434"/>
                </a:lnTo>
                <a:lnTo>
                  <a:pt x="836" y="186"/>
                </a:lnTo>
                <a:lnTo>
                  <a:pt x="805" y="651"/>
                </a:lnTo>
                <a:lnTo>
                  <a:pt x="351" y="537"/>
                </a:lnTo>
                <a:lnTo>
                  <a:pt x="466" y="990"/>
                </a:lnTo>
                <a:lnTo>
                  <a:pt x="0" y="1021"/>
                </a:lnTo>
                <a:lnTo>
                  <a:pt x="161" y="1276"/>
                </a:lnTo>
                <a:cubicBezTo>
                  <a:pt x="537" y="846"/>
                  <a:pt x="1089" y="575"/>
                  <a:pt x="1705" y="575"/>
                </a:cubicBezTo>
                <a:cubicBezTo>
                  <a:pt x="2320" y="575"/>
                  <a:pt x="2872" y="846"/>
                  <a:pt x="3247" y="1276"/>
                </a:cubicBezTo>
                <a:lnTo>
                  <a:pt x="3408" y="1021"/>
                </a:lnTo>
                <a:lnTo>
                  <a:pt x="2942" y="990"/>
                </a:lnTo>
                <a:lnTo>
                  <a:pt x="3057" y="537"/>
                </a:lnTo>
                <a:lnTo>
                  <a:pt x="2603" y="651"/>
                </a:lnTo>
                <a:lnTo>
                  <a:pt x="2572" y="186"/>
                </a:lnTo>
                <a:lnTo>
                  <a:pt x="2177" y="434"/>
                </a:lnTo>
                <a:lnTo>
                  <a:pt x="2003" y="0"/>
                </a:lnTo>
                <a:lnTo>
                  <a:pt x="1704" y="360"/>
                </a:lnTo>
                <a:lnTo>
                  <a:pt x="14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1985082" y="2512277"/>
            <a:ext cx="17710" cy="14571"/>
          </a:xfrm>
          <a:custGeom>
            <a:avLst/>
            <a:gdLst/>
            <a:ahLst/>
            <a:cxnLst/>
            <a:rect l="l" t="t" r="r" b="b"/>
            <a:pathLst>
              <a:path w="158" h="130" extrusionOk="0">
                <a:moveTo>
                  <a:pt x="157" y="0"/>
                </a:moveTo>
                <a:lnTo>
                  <a:pt x="0" y="63"/>
                </a:lnTo>
                <a:lnTo>
                  <a:pt x="81" y="130"/>
                </a:lnTo>
                <a:cubicBezTo>
                  <a:pt x="105" y="85"/>
                  <a:pt x="131" y="43"/>
                  <a:pt x="157"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1966812" y="2405457"/>
            <a:ext cx="460119" cy="230116"/>
          </a:xfrm>
          <a:custGeom>
            <a:avLst/>
            <a:gdLst/>
            <a:ahLst/>
            <a:cxnLst/>
            <a:rect l="l" t="t" r="r" b="b"/>
            <a:pathLst>
              <a:path w="4105" h="2053" extrusionOk="0">
                <a:moveTo>
                  <a:pt x="2053" y="1"/>
                </a:moveTo>
                <a:cubicBezTo>
                  <a:pt x="1437" y="1"/>
                  <a:pt x="885" y="272"/>
                  <a:pt x="509" y="702"/>
                </a:cubicBezTo>
                <a:cubicBezTo>
                  <a:pt x="440" y="781"/>
                  <a:pt x="376" y="864"/>
                  <a:pt x="320" y="953"/>
                </a:cubicBezTo>
                <a:cubicBezTo>
                  <a:pt x="294" y="996"/>
                  <a:pt x="268" y="1038"/>
                  <a:pt x="244" y="1083"/>
                </a:cubicBezTo>
                <a:cubicBezTo>
                  <a:pt x="89" y="1372"/>
                  <a:pt x="1" y="1702"/>
                  <a:pt x="1" y="2053"/>
                </a:cubicBezTo>
                <a:cubicBezTo>
                  <a:pt x="1" y="2053"/>
                  <a:pt x="115" y="1991"/>
                  <a:pt x="314" y="1675"/>
                </a:cubicBezTo>
                <a:cubicBezTo>
                  <a:pt x="678" y="1097"/>
                  <a:pt x="1320" y="713"/>
                  <a:pt x="2053" y="713"/>
                </a:cubicBezTo>
                <a:cubicBezTo>
                  <a:pt x="2785" y="713"/>
                  <a:pt x="3428" y="1097"/>
                  <a:pt x="3790" y="1675"/>
                </a:cubicBezTo>
                <a:cubicBezTo>
                  <a:pt x="3989" y="1991"/>
                  <a:pt x="4105" y="2053"/>
                  <a:pt x="4105" y="2053"/>
                </a:cubicBezTo>
                <a:cubicBezTo>
                  <a:pt x="4104" y="1702"/>
                  <a:pt x="4016" y="1372"/>
                  <a:pt x="3860" y="1083"/>
                </a:cubicBezTo>
                <a:cubicBezTo>
                  <a:pt x="3837" y="1038"/>
                  <a:pt x="3811" y="996"/>
                  <a:pt x="3784" y="953"/>
                </a:cubicBezTo>
                <a:cubicBezTo>
                  <a:pt x="3728" y="864"/>
                  <a:pt x="3665" y="781"/>
                  <a:pt x="3595" y="702"/>
                </a:cubicBezTo>
                <a:cubicBezTo>
                  <a:pt x="3220" y="272"/>
                  <a:pt x="2668" y="1"/>
                  <a:pt x="2053" y="1"/>
                </a:cubicBezTo>
                <a:close/>
              </a:path>
            </a:pathLst>
          </a:custGeom>
          <a:solidFill>
            <a:srgbClr val="BAC45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1969166" y="1549999"/>
            <a:ext cx="455299" cy="402058"/>
          </a:xfrm>
          <a:custGeom>
            <a:avLst/>
            <a:gdLst/>
            <a:ahLst/>
            <a:cxnLst/>
            <a:rect l="l" t="t" r="r" b="b"/>
            <a:pathLst>
              <a:path w="4062" h="3587" extrusionOk="0">
                <a:moveTo>
                  <a:pt x="2032" y="0"/>
                </a:moveTo>
                <a:cubicBezTo>
                  <a:pt x="909" y="0"/>
                  <a:pt x="0" y="804"/>
                  <a:pt x="0" y="1793"/>
                </a:cubicBezTo>
                <a:cubicBezTo>
                  <a:pt x="0" y="2783"/>
                  <a:pt x="909" y="3587"/>
                  <a:pt x="2032" y="3587"/>
                </a:cubicBezTo>
                <a:cubicBezTo>
                  <a:pt x="3153" y="3587"/>
                  <a:pt x="4062" y="2783"/>
                  <a:pt x="4062" y="1793"/>
                </a:cubicBezTo>
                <a:cubicBezTo>
                  <a:pt x="4062" y="804"/>
                  <a:pt x="3153" y="0"/>
                  <a:pt x="2032" y="0"/>
                </a:cubicBezTo>
                <a:close/>
              </a:path>
            </a:pathLst>
          </a:custGeom>
          <a:solidFill>
            <a:srgbClr val="E7E88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1315163" y="3337606"/>
            <a:ext cx="292373" cy="292292"/>
          </a:xfrm>
          <a:custGeom>
            <a:avLst/>
            <a:gdLst/>
            <a:ahLst/>
            <a:cxnLst/>
            <a:rect l="l" t="t" r="r" b="b"/>
            <a:pathLst>
              <a:path w="3613" h="3612" extrusionOk="0">
                <a:moveTo>
                  <a:pt x="1807" y="0"/>
                </a:moveTo>
                <a:lnTo>
                  <a:pt x="1169" y="1167"/>
                </a:lnTo>
                <a:lnTo>
                  <a:pt x="1" y="1805"/>
                </a:lnTo>
                <a:lnTo>
                  <a:pt x="1169" y="2444"/>
                </a:lnTo>
                <a:lnTo>
                  <a:pt x="1807" y="3612"/>
                </a:lnTo>
                <a:lnTo>
                  <a:pt x="2445" y="2444"/>
                </a:lnTo>
                <a:lnTo>
                  <a:pt x="3612" y="1805"/>
                </a:lnTo>
                <a:lnTo>
                  <a:pt x="2445" y="1167"/>
                </a:lnTo>
                <a:lnTo>
                  <a:pt x="1807"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2552344" y="1006525"/>
            <a:ext cx="185070" cy="185070"/>
          </a:xfrm>
          <a:custGeom>
            <a:avLst/>
            <a:gdLst/>
            <a:ahLst/>
            <a:cxnLst/>
            <a:rect l="l" t="t" r="r" b="b"/>
            <a:pathLst>
              <a:path w="2287" h="2287" extrusionOk="0">
                <a:moveTo>
                  <a:pt x="1143" y="0"/>
                </a:moveTo>
                <a:lnTo>
                  <a:pt x="739" y="739"/>
                </a:lnTo>
                <a:lnTo>
                  <a:pt x="0" y="1143"/>
                </a:lnTo>
                <a:lnTo>
                  <a:pt x="739" y="1548"/>
                </a:lnTo>
                <a:lnTo>
                  <a:pt x="1143" y="2287"/>
                </a:lnTo>
                <a:lnTo>
                  <a:pt x="1547" y="1548"/>
                </a:lnTo>
                <a:lnTo>
                  <a:pt x="2286" y="1143"/>
                </a:lnTo>
                <a:lnTo>
                  <a:pt x="1547" y="739"/>
                </a:lnTo>
                <a:lnTo>
                  <a:pt x="114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2894544" y="3577950"/>
            <a:ext cx="185070" cy="185070"/>
          </a:xfrm>
          <a:custGeom>
            <a:avLst/>
            <a:gdLst/>
            <a:ahLst/>
            <a:cxnLst/>
            <a:rect l="l" t="t" r="r" b="b"/>
            <a:pathLst>
              <a:path w="2287" h="2287" extrusionOk="0">
                <a:moveTo>
                  <a:pt x="1143" y="0"/>
                </a:moveTo>
                <a:lnTo>
                  <a:pt x="739" y="739"/>
                </a:lnTo>
                <a:lnTo>
                  <a:pt x="0" y="1143"/>
                </a:lnTo>
                <a:lnTo>
                  <a:pt x="739" y="1548"/>
                </a:lnTo>
                <a:lnTo>
                  <a:pt x="1143" y="2287"/>
                </a:lnTo>
                <a:lnTo>
                  <a:pt x="1547" y="1548"/>
                </a:lnTo>
                <a:lnTo>
                  <a:pt x="2286" y="1143"/>
                </a:lnTo>
                <a:lnTo>
                  <a:pt x="1547" y="739"/>
                </a:lnTo>
                <a:lnTo>
                  <a:pt x="114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9443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60"/>
          <p:cNvSpPr txBox="1">
            <a:spLocks noGrp="1"/>
          </p:cNvSpPr>
          <p:nvPr>
            <p:ph type="subTitle" idx="1"/>
          </p:nvPr>
        </p:nvSpPr>
        <p:spPr>
          <a:xfrm>
            <a:off x="1001225" y="2373744"/>
            <a:ext cx="2698206" cy="2420879"/>
          </a:xfrm>
          <a:prstGeom prst="rect">
            <a:avLst/>
          </a:prstGeom>
        </p:spPr>
        <p:txBody>
          <a:bodyPr spcFirstLastPara="1" wrap="square" lIns="91425" tIns="91425" rIns="91425" bIns="91425" anchor="ctr" anchorCtr="0">
            <a:noAutofit/>
          </a:bodyPr>
          <a:lstStyle/>
          <a:p>
            <a:pPr marL="0" lvl="0" indent="0"/>
            <a:r>
              <a:rPr lang="el-GR" sz="1000" dirty="0"/>
              <a:t>Οι ελάχιστοι παίκτες ορίζονται ως 2 ενώ οι μέγιστοι σε 4. Κάθε παίκτης (ή ομάδα παιχτών) μπορεί να επιλέξει όνομα και χαρακτήρα από τα: λιοντάρι, ιπποπόταμος, </a:t>
            </a:r>
            <a:r>
              <a:rPr lang="el-GR" sz="1000" dirty="0" err="1"/>
              <a:t>κοάλα</a:t>
            </a:r>
            <a:r>
              <a:rPr lang="el-GR" sz="1000" dirty="0"/>
              <a:t>, κουκουβάγια, φίδι, κροκόδειλο. Κάθε χαρακτήρας θα συνοδεύεται κατά τις κινήσεις του κατά την διάρκεια του παιχνιδιού με τους αντίστοιχους ήχους των συγκεκριμένων ζώων. Σε αυτήν την αρχική οθόνη παρουσιάζονται οι οδηγίες και το παιχνίδι εκκινεί με κλικ στο κουμπί </a:t>
            </a:r>
            <a:r>
              <a:rPr lang="en" sz="1000" dirty="0"/>
              <a:t>Play. </a:t>
            </a:r>
            <a:r>
              <a:rPr lang="el-GR" sz="1000" dirty="0"/>
              <a:t>Υπογραμμίζεται ότι η σειρά που θα δηλωθούν οι παίκτες θα ορίσει και την σειρά που θα παίζουν όταν ξεκινήσει το παιχνίδι.</a:t>
            </a:r>
            <a:endParaRPr sz="1000" dirty="0"/>
          </a:p>
        </p:txBody>
      </p:sp>
      <p:sp>
        <p:nvSpPr>
          <p:cNvPr id="2176" name="Google Shape;2176;p60"/>
          <p:cNvSpPr txBox="1">
            <a:spLocks noGrp="1"/>
          </p:cNvSpPr>
          <p:nvPr>
            <p:ph type="title"/>
          </p:nvPr>
        </p:nvSpPr>
        <p:spPr>
          <a:xfrm>
            <a:off x="1001223" y="771594"/>
            <a:ext cx="2610195" cy="1602150"/>
          </a:xfrm>
          <a:prstGeom prst="rect">
            <a:avLst/>
          </a:prstGeom>
        </p:spPr>
        <p:txBody>
          <a:bodyPr spcFirstLastPara="1" wrap="square" lIns="91425" tIns="91425" rIns="91425" bIns="91425" anchor="ctr" anchorCtr="0">
            <a:noAutofit/>
          </a:bodyPr>
          <a:lstStyle/>
          <a:p>
            <a:pPr lvl="0"/>
            <a:r>
              <a:rPr lang="el-GR" sz="1200" dirty="0"/>
              <a:t>Το συγκεκριμένο παιχνίδι αναπτύχθηκε για ψυχαγωγικούς σκοπούς, και </a:t>
            </a:r>
            <a:r>
              <a:rPr lang="el-GR" sz="1200" dirty="0">
                <a:solidFill>
                  <a:schemeClr val="lt2"/>
                </a:solidFill>
              </a:rPr>
              <a:t>μία βασική πρωτοτυπία είναι οι ίδιοι οι κανόνες του που ορίζουν νικητή όποιον/α συγκεντρώσει πρώτος/η 10 πόντους απαντώντας σωστά σε ερωτήσεις εύκολης, μέτριας ή αυξημένης δυσκολίας</a:t>
            </a:r>
            <a:endParaRPr sz="1200" dirty="0">
              <a:solidFill>
                <a:schemeClr val="lt2"/>
              </a:solidFill>
            </a:endParaRPr>
          </a:p>
        </p:txBody>
      </p:sp>
      <p:grpSp>
        <p:nvGrpSpPr>
          <p:cNvPr id="2177" name="Google Shape;2177;p60"/>
          <p:cNvGrpSpPr/>
          <p:nvPr/>
        </p:nvGrpSpPr>
        <p:grpSpPr>
          <a:xfrm>
            <a:off x="3611418" y="815375"/>
            <a:ext cx="5172363" cy="3377335"/>
            <a:chOff x="5258625" y="815375"/>
            <a:chExt cx="2495439" cy="3377335"/>
          </a:xfrm>
        </p:grpSpPr>
        <p:sp>
          <p:nvSpPr>
            <p:cNvPr id="2178" name="Google Shape;2178;p60"/>
            <p:cNvSpPr/>
            <p:nvPr/>
          </p:nvSpPr>
          <p:spPr>
            <a:xfrm>
              <a:off x="5258625" y="815375"/>
              <a:ext cx="2495439" cy="3377335"/>
            </a:xfrm>
            <a:custGeom>
              <a:avLst/>
              <a:gdLst/>
              <a:ahLst/>
              <a:cxnLst/>
              <a:rect l="l" t="t" r="r" b="b"/>
              <a:pathLst>
                <a:path w="34612" h="46844" extrusionOk="0">
                  <a:moveTo>
                    <a:pt x="0" y="1"/>
                  </a:moveTo>
                  <a:lnTo>
                    <a:pt x="0" y="46843"/>
                  </a:lnTo>
                  <a:lnTo>
                    <a:pt x="34611" y="46843"/>
                  </a:lnTo>
                  <a:lnTo>
                    <a:pt x="34611" y="1"/>
                  </a:ln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5258625" y="815375"/>
              <a:ext cx="2495439" cy="222565"/>
            </a:xfrm>
            <a:custGeom>
              <a:avLst/>
              <a:gdLst/>
              <a:ahLst/>
              <a:cxnLst/>
              <a:rect l="l" t="t" r="r" b="b"/>
              <a:pathLst>
                <a:path w="34612" h="3087" extrusionOk="0">
                  <a:moveTo>
                    <a:pt x="0" y="1"/>
                  </a:moveTo>
                  <a:lnTo>
                    <a:pt x="0" y="3087"/>
                  </a:lnTo>
                  <a:lnTo>
                    <a:pt x="34611" y="3087"/>
                  </a:lnTo>
                  <a:lnTo>
                    <a:pt x="34611" y="1"/>
                  </a:ln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7163388" y="872403"/>
              <a:ext cx="110814" cy="110814"/>
            </a:xfrm>
            <a:custGeom>
              <a:avLst/>
              <a:gdLst/>
              <a:ahLst/>
              <a:cxnLst/>
              <a:rect l="l" t="t" r="r" b="b"/>
              <a:pathLst>
                <a:path w="1537" h="1537" fill="none" extrusionOk="0">
                  <a:moveTo>
                    <a:pt x="1" y="0"/>
                  </a:moveTo>
                  <a:lnTo>
                    <a:pt x="1537" y="0"/>
                  </a:lnTo>
                  <a:lnTo>
                    <a:pt x="1537" y="1536"/>
                  </a:lnTo>
                  <a:lnTo>
                    <a:pt x="1"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7194029" y="946229"/>
              <a:ext cx="51261" cy="72"/>
            </a:xfrm>
            <a:custGeom>
              <a:avLst/>
              <a:gdLst/>
              <a:ahLst/>
              <a:cxnLst/>
              <a:rect l="l" t="t" r="r" b="b"/>
              <a:pathLst>
                <a:path w="711" h="1" fill="none" extrusionOk="0">
                  <a:moveTo>
                    <a:pt x="1" y="0"/>
                  </a:moveTo>
                  <a:lnTo>
                    <a:pt x="711"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7349394" y="872403"/>
              <a:ext cx="110814" cy="110814"/>
            </a:xfrm>
            <a:custGeom>
              <a:avLst/>
              <a:gdLst/>
              <a:ahLst/>
              <a:cxnLst/>
              <a:rect l="l" t="t" r="r" b="b"/>
              <a:pathLst>
                <a:path w="1537" h="1537" fill="none" extrusionOk="0">
                  <a:moveTo>
                    <a:pt x="0" y="0"/>
                  </a:moveTo>
                  <a:lnTo>
                    <a:pt x="1536" y="0"/>
                  </a:lnTo>
                  <a:lnTo>
                    <a:pt x="1536" y="1536"/>
                  </a:lnTo>
                  <a:lnTo>
                    <a:pt x="0"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7380756" y="906288"/>
              <a:ext cx="46431" cy="46431"/>
            </a:xfrm>
            <a:custGeom>
              <a:avLst/>
              <a:gdLst/>
              <a:ahLst/>
              <a:cxnLst/>
              <a:rect l="l" t="t" r="r" b="b"/>
              <a:pathLst>
                <a:path w="644" h="644" fill="none" extrusionOk="0">
                  <a:moveTo>
                    <a:pt x="1" y="1"/>
                  </a:moveTo>
                  <a:lnTo>
                    <a:pt x="643" y="1"/>
                  </a:lnTo>
                  <a:lnTo>
                    <a:pt x="643" y="644"/>
                  </a:lnTo>
                  <a:lnTo>
                    <a:pt x="1" y="644"/>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7535257" y="872403"/>
              <a:ext cx="110814" cy="110814"/>
            </a:xfrm>
            <a:custGeom>
              <a:avLst/>
              <a:gdLst/>
              <a:ahLst/>
              <a:cxnLst/>
              <a:rect l="l" t="t" r="r" b="b"/>
              <a:pathLst>
                <a:path w="1537" h="1537" extrusionOk="0">
                  <a:moveTo>
                    <a:pt x="1" y="0"/>
                  </a:moveTo>
                  <a:lnTo>
                    <a:pt x="1" y="1536"/>
                  </a:lnTo>
                  <a:lnTo>
                    <a:pt x="1537" y="1536"/>
                  </a:lnTo>
                  <a:lnTo>
                    <a:pt x="1537" y="0"/>
                  </a:ln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7566474" y="905062"/>
              <a:ext cx="48882" cy="48882"/>
            </a:xfrm>
            <a:custGeom>
              <a:avLst/>
              <a:gdLst/>
              <a:ahLst/>
              <a:cxnLst/>
              <a:rect l="l" t="t" r="r" b="b"/>
              <a:pathLst>
                <a:path w="678" h="678" fill="none" extrusionOk="0">
                  <a:moveTo>
                    <a:pt x="1" y="0"/>
                  </a:moveTo>
                  <a:lnTo>
                    <a:pt x="678"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7566041" y="905062"/>
              <a:ext cx="48810" cy="48882"/>
            </a:xfrm>
            <a:custGeom>
              <a:avLst/>
              <a:gdLst/>
              <a:ahLst/>
              <a:cxnLst/>
              <a:rect l="l" t="t" r="r" b="b"/>
              <a:pathLst>
                <a:path w="677" h="678" fill="none" extrusionOk="0">
                  <a:moveTo>
                    <a:pt x="676" y="0"/>
                  </a:moveTo>
                  <a:lnTo>
                    <a:pt x="1"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5444487" y="1224880"/>
              <a:ext cx="2123632" cy="2756720"/>
            </a:xfrm>
            <a:custGeom>
              <a:avLst/>
              <a:gdLst/>
              <a:ahLst/>
              <a:cxnLst/>
              <a:rect l="l" t="t" r="r" b="b"/>
              <a:pathLst>
                <a:path w="29455" h="38236" extrusionOk="0">
                  <a:moveTo>
                    <a:pt x="1" y="1"/>
                  </a:moveTo>
                  <a:lnTo>
                    <a:pt x="1" y="38236"/>
                  </a:lnTo>
                  <a:lnTo>
                    <a:pt x="29455" y="38236"/>
                  </a:lnTo>
                  <a:lnTo>
                    <a:pt x="294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5444487" y="1224880"/>
              <a:ext cx="2123632" cy="2756720"/>
            </a:xfrm>
            <a:custGeom>
              <a:avLst/>
              <a:gdLst/>
              <a:ahLst/>
              <a:cxnLst/>
              <a:rect l="l" t="t" r="r" b="b"/>
              <a:pathLst>
                <a:path w="29455" h="38236" fill="none" extrusionOk="0">
                  <a:moveTo>
                    <a:pt x="1" y="1"/>
                  </a:moveTo>
                  <a:lnTo>
                    <a:pt x="29455" y="1"/>
                  </a:lnTo>
                  <a:lnTo>
                    <a:pt x="29455" y="38236"/>
                  </a:lnTo>
                  <a:lnTo>
                    <a:pt x="1" y="382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Picture 1">
            <a:extLst>
              <a:ext uri="{FF2B5EF4-FFF2-40B4-BE49-F238E27FC236}">
                <a16:creationId xmlns:a16="http://schemas.microsoft.com/office/drawing/2014/main" id="{2B211941-C3B6-AC4F-A2DF-CF0E08698142}"/>
              </a:ext>
            </a:extLst>
          </p:cNvPr>
          <p:cNvPicPr>
            <a:picLocks noChangeAspect="1"/>
          </p:cNvPicPr>
          <p:nvPr/>
        </p:nvPicPr>
        <p:blipFill>
          <a:blip r:embed="rId3"/>
          <a:stretch>
            <a:fillRect/>
          </a:stretch>
        </p:blipFill>
        <p:spPr>
          <a:xfrm>
            <a:off x="3992352" y="1429650"/>
            <a:ext cx="4401709" cy="242087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p39"/>
          <p:cNvSpPr txBox="1">
            <a:spLocks noGrp="1"/>
          </p:cNvSpPr>
          <p:nvPr>
            <p:ph type="title"/>
          </p:nvPr>
        </p:nvSpPr>
        <p:spPr>
          <a:xfrm>
            <a:off x="720000" y="57977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solidFill>
                  <a:schemeClr val="accent2"/>
                </a:solidFill>
              </a:rPr>
              <a:t>ΒΑΣΙΚΗ ΙΔΕΑ </a:t>
            </a:r>
            <a:r>
              <a:rPr lang="el-GR" dirty="0">
                <a:solidFill>
                  <a:schemeClr val="lt2"/>
                </a:solidFill>
              </a:rPr>
              <a:t>ΠΑΙΧΝΙΔΙΟΥ</a:t>
            </a:r>
            <a:endParaRPr dirty="0">
              <a:solidFill>
                <a:schemeClr val="lt2"/>
              </a:solidFill>
            </a:endParaRPr>
          </a:p>
        </p:txBody>
      </p:sp>
      <p:sp>
        <p:nvSpPr>
          <p:cNvPr id="997" name="Google Shape;997;p39"/>
          <p:cNvSpPr txBox="1">
            <a:spLocks noGrp="1"/>
          </p:cNvSpPr>
          <p:nvPr>
            <p:ph type="body" idx="1"/>
          </p:nvPr>
        </p:nvSpPr>
        <p:spPr>
          <a:xfrm>
            <a:off x="720000" y="1152475"/>
            <a:ext cx="7640400" cy="3416400"/>
          </a:xfrm>
          <a:prstGeom prst="rect">
            <a:avLst/>
          </a:prstGeom>
        </p:spPr>
        <p:txBody>
          <a:bodyPr spcFirstLastPara="1" wrap="square" lIns="91425" tIns="91425" rIns="91425" bIns="91425" anchor="t" anchorCtr="0">
            <a:noAutofit/>
          </a:bodyPr>
          <a:lstStyle/>
          <a:p>
            <a:pPr marL="0" lvl="0" indent="0">
              <a:buNone/>
            </a:pPr>
            <a:r>
              <a:rPr lang="el-GR" dirty="0"/>
              <a:t>Το συγκεκριμένο παιχνίδι εκπαιδευτικού σκοπού είναι εμπνευσμένο από το κλασσικό παιχνίδι </a:t>
            </a:r>
            <a:r>
              <a:rPr lang="en" dirty="0"/>
              <a:t>Trivial pursuit, </a:t>
            </a:r>
            <a:r>
              <a:rPr lang="el-GR" dirty="0"/>
              <a:t>και αποτελεί μια προσπάθεια εξέλιξής του με </a:t>
            </a:r>
            <a:r>
              <a:rPr lang="el-GR" b="1" dirty="0"/>
              <a:t>προσθήκη</a:t>
            </a:r>
            <a:r>
              <a:rPr lang="el-GR" dirty="0"/>
              <a:t> διάφορων </a:t>
            </a:r>
            <a:r>
              <a:rPr lang="el-GR" b="1" dirty="0"/>
              <a:t>οπτικοακουστικών πολυμέσων</a:t>
            </a:r>
            <a:r>
              <a:rPr lang="el-GR" dirty="0"/>
              <a:t> και </a:t>
            </a:r>
            <a:r>
              <a:rPr lang="el-GR" b="1" dirty="0"/>
              <a:t>επιλογής βαθμού δυσκολίας</a:t>
            </a:r>
            <a:r>
              <a:rPr lang="el-GR" dirty="0"/>
              <a:t>. Αναπτύχθηκε με χρήση </a:t>
            </a:r>
            <a:r>
              <a:rPr lang="en" b="1" dirty="0"/>
              <a:t>HTML5</a:t>
            </a:r>
            <a:r>
              <a:rPr lang="en" dirty="0"/>
              <a:t>, </a:t>
            </a:r>
            <a:r>
              <a:rPr lang="en" b="1" dirty="0"/>
              <a:t>JavaScript</a:t>
            </a:r>
            <a:r>
              <a:rPr lang="en" dirty="0"/>
              <a:t> </a:t>
            </a:r>
            <a:r>
              <a:rPr lang="el-GR" dirty="0"/>
              <a:t>και </a:t>
            </a:r>
            <a:r>
              <a:rPr lang="en" b="1" dirty="0"/>
              <a:t>CSS</a:t>
            </a:r>
            <a:r>
              <a:rPr lang="en" dirty="0"/>
              <a:t>.</a:t>
            </a:r>
            <a:endParaRPr dirty="0"/>
          </a:p>
        </p:txBody>
      </p:sp>
      <p:grpSp>
        <p:nvGrpSpPr>
          <p:cNvPr id="998" name="Google Shape;998;p39"/>
          <p:cNvGrpSpPr/>
          <p:nvPr/>
        </p:nvGrpSpPr>
        <p:grpSpPr>
          <a:xfrm rot="1402592">
            <a:off x="7814900" y="662012"/>
            <a:ext cx="765075" cy="602998"/>
            <a:chOff x="4654000" y="2223175"/>
            <a:chExt cx="754000" cy="594300"/>
          </a:xfrm>
        </p:grpSpPr>
        <p:sp>
          <p:nvSpPr>
            <p:cNvPr id="999" name="Google Shape;999;p39"/>
            <p:cNvSpPr/>
            <p:nvPr/>
          </p:nvSpPr>
          <p:spPr>
            <a:xfrm>
              <a:off x="4696925" y="2223175"/>
              <a:ext cx="559875" cy="215100"/>
            </a:xfrm>
            <a:custGeom>
              <a:avLst/>
              <a:gdLst/>
              <a:ahLst/>
              <a:cxnLst/>
              <a:rect l="l" t="t" r="r" b="b"/>
              <a:pathLst>
                <a:path w="22395" h="8604" extrusionOk="0">
                  <a:moveTo>
                    <a:pt x="15296" y="1"/>
                  </a:moveTo>
                  <a:cubicBezTo>
                    <a:pt x="14938" y="1"/>
                    <a:pt x="14611" y="216"/>
                    <a:pt x="14471" y="552"/>
                  </a:cubicBezTo>
                  <a:lnTo>
                    <a:pt x="14184" y="1237"/>
                  </a:lnTo>
                  <a:cubicBezTo>
                    <a:pt x="14077" y="1496"/>
                    <a:pt x="13854" y="1688"/>
                    <a:pt x="13582" y="1759"/>
                  </a:cubicBezTo>
                  <a:lnTo>
                    <a:pt x="10702" y="2500"/>
                  </a:lnTo>
                  <a:lnTo>
                    <a:pt x="10629" y="2519"/>
                  </a:lnTo>
                  <a:lnTo>
                    <a:pt x="7750" y="3260"/>
                  </a:lnTo>
                  <a:cubicBezTo>
                    <a:pt x="7676" y="3279"/>
                    <a:pt x="7601" y="3288"/>
                    <a:pt x="7527" y="3288"/>
                  </a:cubicBezTo>
                  <a:cubicBezTo>
                    <a:pt x="7326" y="3288"/>
                    <a:pt x="7129" y="3221"/>
                    <a:pt x="6969" y="3094"/>
                  </a:cubicBezTo>
                  <a:lnTo>
                    <a:pt x="6388" y="2632"/>
                  </a:lnTo>
                  <a:cubicBezTo>
                    <a:pt x="6226" y="2502"/>
                    <a:pt x="6029" y="2437"/>
                    <a:pt x="5832" y="2437"/>
                  </a:cubicBezTo>
                  <a:cubicBezTo>
                    <a:pt x="5662" y="2437"/>
                    <a:pt x="5491" y="2486"/>
                    <a:pt x="5341" y="2583"/>
                  </a:cubicBezTo>
                  <a:lnTo>
                    <a:pt x="473" y="5765"/>
                  </a:lnTo>
                  <a:cubicBezTo>
                    <a:pt x="151" y="5976"/>
                    <a:pt x="0" y="6367"/>
                    <a:pt x="95" y="6739"/>
                  </a:cubicBezTo>
                  <a:lnTo>
                    <a:pt x="402" y="7930"/>
                  </a:lnTo>
                  <a:cubicBezTo>
                    <a:pt x="506" y="8335"/>
                    <a:pt x="871" y="8603"/>
                    <a:pt x="1270" y="8603"/>
                  </a:cubicBezTo>
                  <a:cubicBezTo>
                    <a:pt x="1343" y="8603"/>
                    <a:pt x="1418" y="8594"/>
                    <a:pt x="1492" y="8575"/>
                  </a:cubicBezTo>
                  <a:lnTo>
                    <a:pt x="11523" y="5993"/>
                  </a:lnTo>
                  <a:lnTo>
                    <a:pt x="11597" y="5974"/>
                  </a:lnTo>
                  <a:lnTo>
                    <a:pt x="21627" y="3392"/>
                  </a:lnTo>
                  <a:cubicBezTo>
                    <a:pt x="22106" y="3269"/>
                    <a:pt x="22394" y="2781"/>
                    <a:pt x="22271" y="2302"/>
                  </a:cubicBezTo>
                  <a:lnTo>
                    <a:pt x="21964" y="1109"/>
                  </a:lnTo>
                  <a:cubicBezTo>
                    <a:pt x="21869" y="738"/>
                    <a:pt x="21547" y="469"/>
                    <a:pt x="21164" y="440"/>
                  </a:cubicBezTo>
                  <a:lnTo>
                    <a:pt x="15364" y="3"/>
                  </a:lnTo>
                  <a:cubicBezTo>
                    <a:pt x="15341" y="2"/>
                    <a:pt x="15319" y="1"/>
                    <a:pt x="15296" y="1"/>
                  </a:cubicBez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p:cNvSpPr/>
            <p:nvPr/>
          </p:nvSpPr>
          <p:spPr>
            <a:xfrm>
              <a:off x="4654000" y="2251300"/>
              <a:ext cx="754000" cy="566175"/>
            </a:xfrm>
            <a:custGeom>
              <a:avLst/>
              <a:gdLst/>
              <a:ahLst/>
              <a:cxnLst/>
              <a:rect l="l" t="t" r="r" b="b"/>
              <a:pathLst>
                <a:path w="30160" h="22647" extrusionOk="0">
                  <a:moveTo>
                    <a:pt x="22801" y="1"/>
                  </a:moveTo>
                  <a:cubicBezTo>
                    <a:pt x="20193" y="1"/>
                    <a:pt x="16753" y="1006"/>
                    <a:pt x="12865" y="2006"/>
                  </a:cubicBezTo>
                  <a:cubicBezTo>
                    <a:pt x="5786" y="3828"/>
                    <a:pt x="1" y="4921"/>
                    <a:pt x="477" y="9504"/>
                  </a:cubicBezTo>
                  <a:cubicBezTo>
                    <a:pt x="869" y="13297"/>
                    <a:pt x="1413" y="17057"/>
                    <a:pt x="3812" y="20690"/>
                  </a:cubicBezTo>
                  <a:cubicBezTo>
                    <a:pt x="4737" y="22091"/>
                    <a:pt x="5798" y="22647"/>
                    <a:pt x="6787" y="22647"/>
                  </a:cubicBezTo>
                  <a:cubicBezTo>
                    <a:pt x="8363" y="22647"/>
                    <a:pt x="9754" y="21234"/>
                    <a:pt x="10113" y="19575"/>
                  </a:cubicBezTo>
                  <a:cubicBezTo>
                    <a:pt x="10719" y="16780"/>
                    <a:pt x="11623" y="15845"/>
                    <a:pt x="13255" y="15426"/>
                  </a:cubicBezTo>
                  <a:cubicBezTo>
                    <a:pt x="14885" y="15007"/>
                    <a:pt x="16128" y="14687"/>
                    <a:pt x="16128" y="14687"/>
                  </a:cubicBezTo>
                  <a:cubicBezTo>
                    <a:pt x="16128" y="14687"/>
                    <a:pt x="17373" y="14367"/>
                    <a:pt x="19003" y="13947"/>
                  </a:cubicBezTo>
                  <a:cubicBezTo>
                    <a:pt x="19378" y="13850"/>
                    <a:pt x="19732" y="13796"/>
                    <a:pt x="20079" y="13796"/>
                  </a:cubicBezTo>
                  <a:cubicBezTo>
                    <a:pt x="21239" y="13796"/>
                    <a:pt x="22310" y="14404"/>
                    <a:pt x="23757" y="16063"/>
                  </a:cubicBezTo>
                  <a:cubicBezTo>
                    <a:pt x="24528" y="16948"/>
                    <a:pt x="25674" y="17491"/>
                    <a:pt x="26764" y="17491"/>
                  </a:cubicBezTo>
                  <a:cubicBezTo>
                    <a:pt x="28240" y="17491"/>
                    <a:pt x="29614" y="16495"/>
                    <a:pt x="29813" y="13999"/>
                  </a:cubicBezTo>
                  <a:cubicBezTo>
                    <a:pt x="30159" y="9658"/>
                    <a:pt x="28821" y="6103"/>
                    <a:pt x="27334" y="2591"/>
                  </a:cubicBezTo>
                  <a:cubicBezTo>
                    <a:pt x="26525" y="678"/>
                    <a:pt x="24943" y="1"/>
                    <a:pt x="22801" y="1"/>
                  </a:cubicBezTo>
                  <a:close/>
                </a:path>
              </a:pathLst>
            </a:custGeom>
            <a:solidFill>
              <a:srgbClr val="000000"/>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p:cNvSpPr/>
            <p:nvPr/>
          </p:nvSpPr>
          <p:spPr>
            <a:xfrm>
              <a:off x="5130825" y="2283225"/>
              <a:ext cx="176900" cy="168650"/>
            </a:xfrm>
            <a:custGeom>
              <a:avLst/>
              <a:gdLst/>
              <a:ahLst/>
              <a:cxnLst/>
              <a:rect l="l" t="t" r="r" b="b"/>
              <a:pathLst>
                <a:path w="7076" h="6746" extrusionOk="0">
                  <a:moveTo>
                    <a:pt x="3703" y="0"/>
                  </a:moveTo>
                  <a:cubicBezTo>
                    <a:pt x="2840" y="0"/>
                    <a:pt x="1976" y="329"/>
                    <a:pt x="1318" y="987"/>
                  </a:cubicBezTo>
                  <a:cubicBezTo>
                    <a:pt x="1" y="2304"/>
                    <a:pt x="1" y="4440"/>
                    <a:pt x="1318" y="5757"/>
                  </a:cubicBezTo>
                  <a:cubicBezTo>
                    <a:pt x="1951" y="6390"/>
                    <a:pt x="2808" y="6745"/>
                    <a:pt x="3703" y="6745"/>
                  </a:cubicBezTo>
                  <a:cubicBezTo>
                    <a:pt x="4598" y="6745"/>
                    <a:pt x="5455" y="6390"/>
                    <a:pt x="6088" y="5757"/>
                  </a:cubicBezTo>
                  <a:cubicBezTo>
                    <a:pt x="6720" y="5124"/>
                    <a:pt x="7076" y="4267"/>
                    <a:pt x="7076" y="3373"/>
                  </a:cubicBezTo>
                  <a:cubicBezTo>
                    <a:pt x="7076" y="2478"/>
                    <a:pt x="6720" y="1620"/>
                    <a:pt x="6088" y="987"/>
                  </a:cubicBezTo>
                  <a:cubicBezTo>
                    <a:pt x="5429" y="329"/>
                    <a:pt x="4566" y="0"/>
                    <a:pt x="3703" y="0"/>
                  </a:cubicBezTo>
                  <a:close/>
                </a:path>
              </a:pathLst>
            </a:custGeom>
            <a:solidFill>
              <a:schemeClr val="accent4"/>
            </a:solidFill>
            <a:ln w="807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9"/>
            <p:cNvSpPr/>
            <p:nvPr/>
          </p:nvSpPr>
          <p:spPr>
            <a:xfrm>
              <a:off x="5197025" y="2304175"/>
              <a:ext cx="35675" cy="45275"/>
            </a:xfrm>
            <a:custGeom>
              <a:avLst/>
              <a:gdLst/>
              <a:ahLst/>
              <a:cxnLst/>
              <a:rect l="l" t="t" r="r" b="b"/>
              <a:pathLst>
                <a:path w="1427" h="1811" extrusionOk="0">
                  <a:moveTo>
                    <a:pt x="626" y="1"/>
                  </a:moveTo>
                  <a:cubicBezTo>
                    <a:pt x="579" y="1"/>
                    <a:pt x="532" y="6"/>
                    <a:pt x="484" y="19"/>
                  </a:cubicBezTo>
                  <a:cubicBezTo>
                    <a:pt x="182" y="96"/>
                    <a:pt x="0" y="405"/>
                    <a:pt x="78" y="708"/>
                  </a:cubicBezTo>
                  <a:lnTo>
                    <a:pt x="252" y="1385"/>
                  </a:lnTo>
                  <a:cubicBezTo>
                    <a:pt x="318" y="1641"/>
                    <a:pt x="548" y="1811"/>
                    <a:pt x="800" y="1811"/>
                  </a:cubicBezTo>
                  <a:cubicBezTo>
                    <a:pt x="847" y="1811"/>
                    <a:pt x="894" y="1805"/>
                    <a:pt x="941" y="1793"/>
                  </a:cubicBezTo>
                  <a:cubicBezTo>
                    <a:pt x="1244" y="1715"/>
                    <a:pt x="1426" y="1406"/>
                    <a:pt x="1349" y="1104"/>
                  </a:cubicBezTo>
                  <a:lnTo>
                    <a:pt x="1174" y="426"/>
                  </a:lnTo>
                  <a:cubicBezTo>
                    <a:pt x="1108" y="170"/>
                    <a:pt x="878" y="1"/>
                    <a:pt x="626" y="1"/>
                  </a:cubicBez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p:cNvSpPr/>
            <p:nvPr/>
          </p:nvSpPr>
          <p:spPr>
            <a:xfrm>
              <a:off x="5156325" y="2363275"/>
              <a:ext cx="48275" cy="32675"/>
            </a:xfrm>
            <a:custGeom>
              <a:avLst/>
              <a:gdLst/>
              <a:ahLst/>
              <a:cxnLst/>
              <a:rect l="l" t="t" r="r" b="b"/>
              <a:pathLst>
                <a:path w="1931" h="1307" extrusionOk="0">
                  <a:moveTo>
                    <a:pt x="1304" y="1"/>
                  </a:moveTo>
                  <a:cubicBezTo>
                    <a:pt x="1258" y="1"/>
                    <a:pt x="1210" y="6"/>
                    <a:pt x="1163" y="18"/>
                  </a:cubicBezTo>
                  <a:lnTo>
                    <a:pt x="485" y="193"/>
                  </a:lnTo>
                  <a:cubicBezTo>
                    <a:pt x="183" y="271"/>
                    <a:pt x="0" y="579"/>
                    <a:pt x="78" y="882"/>
                  </a:cubicBezTo>
                  <a:cubicBezTo>
                    <a:pt x="144" y="1137"/>
                    <a:pt x="374" y="1307"/>
                    <a:pt x="626" y="1307"/>
                  </a:cubicBezTo>
                  <a:cubicBezTo>
                    <a:pt x="673" y="1307"/>
                    <a:pt x="720" y="1301"/>
                    <a:pt x="767" y="1289"/>
                  </a:cubicBezTo>
                  <a:lnTo>
                    <a:pt x="1445" y="1115"/>
                  </a:lnTo>
                  <a:cubicBezTo>
                    <a:pt x="1748" y="1036"/>
                    <a:pt x="1930" y="728"/>
                    <a:pt x="1851" y="426"/>
                  </a:cubicBezTo>
                  <a:cubicBezTo>
                    <a:pt x="1786" y="170"/>
                    <a:pt x="1556" y="1"/>
                    <a:pt x="1304" y="1"/>
                  </a:cubicBez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9"/>
            <p:cNvSpPr/>
            <p:nvPr/>
          </p:nvSpPr>
          <p:spPr>
            <a:xfrm>
              <a:off x="5217825" y="2384650"/>
              <a:ext cx="35675" cy="45275"/>
            </a:xfrm>
            <a:custGeom>
              <a:avLst/>
              <a:gdLst/>
              <a:ahLst/>
              <a:cxnLst/>
              <a:rect l="l" t="t" r="r" b="b"/>
              <a:pathLst>
                <a:path w="1427" h="1811" extrusionOk="0">
                  <a:moveTo>
                    <a:pt x="627" y="1"/>
                  </a:moveTo>
                  <a:cubicBezTo>
                    <a:pt x="580" y="1"/>
                    <a:pt x="533" y="6"/>
                    <a:pt x="486" y="18"/>
                  </a:cubicBezTo>
                  <a:cubicBezTo>
                    <a:pt x="183" y="97"/>
                    <a:pt x="1" y="405"/>
                    <a:pt x="78" y="708"/>
                  </a:cubicBezTo>
                  <a:lnTo>
                    <a:pt x="253" y="1385"/>
                  </a:lnTo>
                  <a:cubicBezTo>
                    <a:pt x="319" y="1641"/>
                    <a:pt x="549" y="1811"/>
                    <a:pt x="802" y="1811"/>
                  </a:cubicBezTo>
                  <a:cubicBezTo>
                    <a:pt x="848" y="1811"/>
                    <a:pt x="895" y="1805"/>
                    <a:pt x="943" y="1793"/>
                  </a:cubicBezTo>
                  <a:cubicBezTo>
                    <a:pt x="1245" y="1715"/>
                    <a:pt x="1427" y="1406"/>
                    <a:pt x="1349" y="1103"/>
                  </a:cubicBezTo>
                  <a:lnTo>
                    <a:pt x="1175" y="426"/>
                  </a:lnTo>
                  <a:cubicBezTo>
                    <a:pt x="1109" y="170"/>
                    <a:pt x="879" y="1"/>
                    <a:pt x="627" y="1"/>
                  </a:cubicBez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9"/>
            <p:cNvSpPr/>
            <p:nvPr/>
          </p:nvSpPr>
          <p:spPr>
            <a:xfrm>
              <a:off x="5242525" y="2339875"/>
              <a:ext cx="48250" cy="32700"/>
            </a:xfrm>
            <a:custGeom>
              <a:avLst/>
              <a:gdLst/>
              <a:ahLst/>
              <a:cxnLst/>
              <a:rect l="l" t="t" r="r" b="b"/>
              <a:pathLst>
                <a:path w="1930" h="1308" extrusionOk="0">
                  <a:moveTo>
                    <a:pt x="1304" y="1"/>
                  </a:moveTo>
                  <a:cubicBezTo>
                    <a:pt x="1258" y="1"/>
                    <a:pt x="1210" y="7"/>
                    <a:pt x="1163" y="19"/>
                  </a:cubicBezTo>
                  <a:lnTo>
                    <a:pt x="484" y="194"/>
                  </a:lnTo>
                  <a:cubicBezTo>
                    <a:pt x="182" y="271"/>
                    <a:pt x="0" y="580"/>
                    <a:pt x="78" y="883"/>
                  </a:cubicBezTo>
                  <a:cubicBezTo>
                    <a:pt x="144" y="1138"/>
                    <a:pt x="374" y="1307"/>
                    <a:pt x="626" y="1307"/>
                  </a:cubicBezTo>
                  <a:cubicBezTo>
                    <a:pt x="672" y="1307"/>
                    <a:pt x="720" y="1301"/>
                    <a:pt x="767" y="1289"/>
                  </a:cubicBezTo>
                  <a:lnTo>
                    <a:pt x="1445" y="1115"/>
                  </a:lnTo>
                  <a:cubicBezTo>
                    <a:pt x="1748" y="1037"/>
                    <a:pt x="1930" y="729"/>
                    <a:pt x="1851" y="426"/>
                  </a:cubicBezTo>
                  <a:cubicBezTo>
                    <a:pt x="1786" y="170"/>
                    <a:pt x="1556" y="1"/>
                    <a:pt x="1304" y="1"/>
                  </a:cubicBez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p:cNvSpPr/>
            <p:nvPr/>
          </p:nvSpPr>
          <p:spPr>
            <a:xfrm>
              <a:off x="5074375" y="2459175"/>
              <a:ext cx="104325" cy="94350"/>
            </a:xfrm>
            <a:custGeom>
              <a:avLst/>
              <a:gdLst/>
              <a:ahLst/>
              <a:cxnLst/>
              <a:rect l="l" t="t" r="r" b="b"/>
              <a:pathLst>
                <a:path w="4173" h="3774" extrusionOk="0">
                  <a:moveTo>
                    <a:pt x="2088" y="0"/>
                  </a:moveTo>
                  <a:cubicBezTo>
                    <a:pt x="1933" y="0"/>
                    <a:pt x="1774" y="20"/>
                    <a:pt x="1616" y="60"/>
                  </a:cubicBezTo>
                  <a:cubicBezTo>
                    <a:pt x="608" y="320"/>
                    <a:pt x="0" y="1348"/>
                    <a:pt x="260" y="2357"/>
                  </a:cubicBezTo>
                  <a:cubicBezTo>
                    <a:pt x="479" y="3208"/>
                    <a:pt x="1246" y="3773"/>
                    <a:pt x="2086" y="3773"/>
                  </a:cubicBezTo>
                  <a:cubicBezTo>
                    <a:pt x="2242" y="3773"/>
                    <a:pt x="2400" y="3754"/>
                    <a:pt x="2557" y="3714"/>
                  </a:cubicBezTo>
                  <a:cubicBezTo>
                    <a:pt x="3565" y="3453"/>
                    <a:pt x="4173" y="2425"/>
                    <a:pt x="3913" y="1416"/>
                  </a:cubicBezTo>
                  <a:cubicBezTo>
                    <a:pt x="3694" y="565"/>
                    <a:pt x="2928" y="0"/>
                    <a:pt x="2088" y="0"/>
                  </a:cubicBez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p:cNvSpPr/>
            <p:nvPr/>
          </p:nvSpPr>
          <p:spPr>
            <a:xfrm>
              <a:off x="4887900" y="2507350"/>
              <a:ext cx="103025" cy="94350"/>
            </a:xfrm>
            <a:custGeom>
              <a:avLst/>
              <a:gdLst/>
              <a:ahLst/>
              <a:cxnLst/>
              <a:rect l="l" t="t" r="r" b="b"/>
              <a:pathLst>
                <a:path w="4121" h="3774" extrusionOk="0">
                  <a:moveTo>
                    <a:pt x="2058" y="1"/>
                  </a:moveTo>
                  <a:cubicBezTo>
                    <a:pt x="1184" y="1"/>
                    <a:pt x="401" y="612"/>
                    <a:pt x="214" y="1502"/>
                  </a:cubicBezTo>
                  <a:cubicBezTo>
                    <a:pt x="1" y="2521"/>
                    <a:pt x="655" y="3520"/>
                    <a:pt x="1675" y="3734"/>
                  </a:cubicBezTo>
                  <a:cubicBezTo>
                    <a:pt x="1804" y="3761"/>
                    <a:pt x="1934" y="3774"/>
                    <a:pt x="2061" y="3774"/>
                  </a:cubicBezTo>
                  <a:cubicBezTo>
                    <a:pt x="2936" y="3774"/>
                    <a:pt x="3721" y="3163"/>
                    <a:pt x="3907" y="2274"/>
                  </a:cubicBezTo>
                  <a:cubicBezTo>
                    <a:pt x="4120" y="1254"/>
                    <a:pt x="3466" y="255"/>
                    <a:pt x="2447" y="41"/>
                  </a:cubicBezTo>
                  <a:cubicBezTo>
                    <a:pt x="2316" y="14"/>
                    <a:pt x="2186" y="1"/>
                    <a:pt x="2058" y="1"/>
                  </a:cubicBezTo>
                  <a:close/>
                </a:path>
              </a:pathLst>
            </a:custGeom>
            <a:solidFill>
              <a:schemeClr val="lt2"/>
            </a:solidFill>
            <a:ln w="807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p:cNvSpPr/>
            <p:nvPr/>
          </p:nvSpPr>
          <p:spPr>
            <a:xfrm>
              <a:off x="4799775" y="2509600"/>
              <a:ext cx="65400" cy="59150"/>
            </a:xfrm>
            <a:custGeom>
              <a:avLst/>
              <a:gdLst/>
              <a:ahLst/>
              <a:cxnLst/>
              <a:rect l="l" t="t" r="r" b="b"/>
              <a:pathLst>
                <a:path w="2616" h="2366" extrusionOk="0">
                  <a:moveTo>
                    <a:pt x="1309" y="1"/>
                  </a:moveTo>
                  <a:cubicBezTo>
                    <a:pt x="1212" y="1"/>
                    <a:pt x="1113" y="13"/>
                    <a:pt x="1014" y="38"/>
                  </a:cubicBezTo>
                  <a:cubicBezTo>
                    <a:pt x="382" y="201"/>
                    <a:pt x="0" y="845"/>
                    <a:pt x="163" y="1478"/>
                  </a:cubicBezTo>
                  <a:cubicBezTo>
                    <a:pt x="300" y="2011"/>
                    <a:pt x="780" y="2365"/>
                    <a:pt x="1307" y="2365"/>
                  </a:cubicBezTo>
                  <a:cubicBezTo>
                    <a:pt x="1404" y="2365"/>
                    <a:pt x="1504" y="2353"/>
                    <a:pt x="1602" y="2328"/>
                  </a:cubicBezTo>
                  <a:cubicBezTo>
                    <a:pt x="2235" y="2165"/>
                    <a:pt x="2616" y="1520"/>
                    <a:pt x="2453" y="888"/>
                  </a:cubicBezTo>
                  <a:cubicBezTo>
                    <a:pt x="2316" y="355"/>
                    <a:pt x="1836" y="1"/>
                    <a:pt x="1309" y="1"/>
                  </a:cubicBez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p:cNvSpPr/>
            <p:nvPr/>
          </p:nvSpPr>
          <p:spPr>
            <a:xfrm>
              <a:off x="4735975" y="2419575"/>
              <a:ext cx="65425" cy="59125"/>
            </a:xfrm>
            <a:custGeom>
              <a:avLst/>
              <a:gdLst/>
              <a:ahLst/>
              <a:cxnLst/>
              <a:rect l="l" t="t" r="r" b="b"/>
              <a:pathLst>
                <a:path w="2617" h="2365" extrusionOk="0">
                  <a:moveTo>
                    <a:pt x="1310" y="0"/>
                  </a:moveTo>
                  <a:cubicBezTo>
                    <a:pt x="1212" y="0"/>
                    <a:pt x="1113" y="13"/>
                    <a:pt x="1014" y="38"/>
                  </a:cubicBezTo>
                  <a:cubicBezTo>
                    <a:pt x="382" y="201"/>
                    <a:pt x="1" y="845"/>
                    <a:pt x="164" y="1478"/>
                  </a:cubicBezTo>
                  <a:cubicBezTo>
                    <a:pt x="301" y="2011"/>
                    <a:pt x="781" y="2365"/>
                    <a:pt x="1307" y="2365"/>
                  </a:cubicBezTo>
                  <a:cubicBezTo>
                    <a:pt x="1405" y="2365"/>
                    <a:pt x="1504" y="2353"/>
                    <a:pt x="1603" y="2327"/>
                  </a:cubicBezTo>
                  <a:cubicBezTo>
                    <a:pt x="2235" y="2165"/>
                    <a:pt x="2617" y="1520"/>
                    <a:pt x="2454" y="888"/>
                  </a:cubicBezTo>
                  <a:cubicBezTo>
                    <a:pt x="2317" y="355"/>
                    <a:pt x="1836" y="0"/>
                    <a:pt x="1310" y="0"/>
                  </a:cubicBez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9"/>
            <p:cNvSpPr/>
            <p:nvPr/>
          </p:nvSpPr>
          <p:spPr>
            <a:xfrm>
              <a:off x="4721275" y="2499300"/>
              <a:ext cx="65375" cy="59125"/>
            </a:xfrm>
            <a:custGeom>
              <a:avLst/>
              <a:gdLst/>
              <a:ahLst/>
              <a:cxnLst/>
              <a:rect l="l" t="t" r="r" b="b"/>
              <a:pathLst>
                <a:path w="2615" h="2365" extrusionOk="0">
                  <a:moveTo>
                    <a:pt x="1308" y="0"/>
                  </a:moveTo>
                  <a:cubicBezTo>
                    <a:pt x="1211" y="0"/>
                    <a:pt x="1112" y="12"/>
                    <a:pt x="1013" y="38"/>
                  </a:cubicBezTo>
                  <a:cubicBezTo>
                    <a:pt x="381" y="201"/>
                    <a:pt x="0" y="845"/>
                    <a:pt x="163" y="1477"/>
                  </a:cubicBezTo>
                  <a:cubicBezTo>
                    <a:pt x="300" y="2011"/>
                    <a:pt x="780" y="2365"/>
                    <a:pt x="1307" y="2365"/>
                  </a:cubicBezTo>
                  <a:cubicBezTo>
                    <a:pt x="1404" y="2365"/>
                    <a:pt x="1503" y="2353"/>
                    <a:pt x="1602" y="2327"/>
                  </a:cubicBezTo>
                  <a:cubicBezTo>
                    <a:pt x="2235" y="2164"/>
                    <a:pt x="2615" y="1520"/>
                    <a:pt x="2452" y="888"/>
                  </a:cubicBezTo>
                  <a:cubicBezTo>
                    <a:pt x="2315" y="354"/>
                    <a:pt x="1835" y="0"/>
                    <a:pt x="1308" y="0"/>
                  </a:cubicBez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9"/>
            <p:cNvSpPr/>
            <p:nvPr/>
          </p:nvSpPr>
          <p:spPr>
            <a:xfrm>
              <a:off x="4813200" y="2429950"/>
              <a:ext cx="67500" cy="59125"/>
            </a:xfrm>
            <a:custGeom>
              <a:avLst/>
              <a:gdLst/>
              <a:ahLst/>
              <a:cxnLst/>
              <a:rect l="l" t="t" r="r" b="b"/>
              <a:pathLst>
                <a:path w="2700" h="2365" extrusionOk="0">
                  <a:moveTo>
                    <a:pt x="1351" y="0"/>
                  </a:moveTo>
                  <a:cubicBezTo>
                    <a:pt x="947" y="0"/>
                    <a:pt x="553" y="208"/>
                    <a:pt x="333" y="581"/>
                  </a:cubicBezTo>
                  <a:cubicBezTo>
                    <a:pt x="0" y="1142"/>
                    <a:pt x="187" y="1868"/>
                    <a:pt x="748" y="2199"/>
                  </a:cubicBezTo>
                  <a:cubicBezTo>
                    <a:pt x="937" y="2311"/>
                    <a:pt x="1144" y="2364"/>
                    <a:pt x="1349" y="2364"/>
                  </a:cubicBezTo>
                  <a:cubicBezTo>
                    <a:pt x="1753" y="2364"/>
                    <a:pt x="2147" y="2157"/>
                    <a:pt x="2367" y="1784"/>
                  </a:cubicBezTo>
                  <a:cubicBezTo>
                    <a:pt x="2700" y="1222"/>
                    <a:pt x="2513" y="497"/>
                    <a:pt x="1952" y="165"/>
                  </a:cubicBezTo>
                  <a:cubicBezTo>
                    <a:pt x="1763" y="53"/>
                    <a:pt x="1556" y="0"/>
                    <a:pt x="1351" y="0"/>
                  </a:cubicBezTo>
                  <a:close/>
                </a:path>
              </a:pathLst>
            </a:custGeom>
            <a:solidFill>
              <a:schemeClr val="dk2"/>
            </a:solidFill>
            <a:ln w="807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p:cNvSpPr/>
            <p:nvPr/>
          </p:nvSpPr>
          <p:spPr>
            <a:xfrm>
              <a:off x="4883300" y="2323575"/>
              <a:ext cx="216275" cy="141325"/>
            </a:xfrm>
            <a:custGeom>
              <a:avLst/>
              <a:gdLst/>
              <a:ahLst/>
              <a:cxnLst/>
              <a:rect l="l" t="t" r="r" b="b"/>
              <a:pathLst>
                <a:path w="8651" h="5653" extrusionOk="0">
                  <a:moveTo>
                    <a:pt x="6005" y="1"/>
                  </a:moveTo>
                  <a:cubicBezTo>
                    <a:pt x="5808" y="1"/>
                    <a:pt x="5607" y="25"/>
                    <a:pt x="5407" y="77"/>
                  </a:cubicBezTo>
                  <a:lnTo>
                    <a:pt x="2051" y="940"/>
                  </a:lnTo>
                  <a:cubicBezTo>
                    <a:pt x="771" y="1270"/>
                    <a:pt x="0" y="2574"/>
                    <a:pt x="330" y="3855"/>
                  </a:cubicBezTo>
                  <a:cubicBezTo>
                    <a:pt x="608" y="4935"/>
                    <a:pt x="1581" y="5653"/>
                    <a:pt x="2647" y="5653"/>
                  </a:cubicBezTo>
                  <a:cubicBezTo>
                    <a:pt x="2845" y="5653"/>
                    <a:pt x="3045" y="5628"/>
                    <a:pt x="3245" y="5577"/>
                  </a:cubicBezTo>
                  <a:lnTo>
                    <a:pt x="6600" y="4713"/>
                  </a:lnTo>
                  <a:cubicBezTo>
                    <a:pt x="7881" y="4384"/>
                    <a:pt x="8651" y="3078"/>
                    <a:pt x="8321" y="1798"/>
                  </a:cubicBezTo>
                  <a:cubicBezTo>
                    <a:pt x="8043" y="718"/>
                    <a:pt x="7071" y="1"/>
                    <a:pt x="6005" y="1"/>
                  </a:cubicBezTo>
                  <a:close/>
                </a:path>
              </a:pathLst>
            </a:custGeom>
            <a:solidFill>
              <a:schemeClr val="accent4"/>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9"/>
            <p:cNvSpPr/>
            <p:nvPr/>
          </p:nvSpPr>
          <p:spPr>
            <a:xfrm>
              <a:off x="4986275" y="2469525"/>
              <a:ext cx="65250" cy="31650"/>
            </a:xfrm>
            <a:custGeom>
              <a:avLst/>
              <a:gdLst/>
              <a:ahLst/>
              <a:cxnLst/>
              <a:rect l="l" t="t" r="r" b="b"/>
              <a:pathLst>
                <a:path w="2610" h="1266" extrusionOk="0">
                  <a:moveTo>
                    <a:pt x="2150" y="0"/>
                  </a:moveTo>
                  <a:cubicBezTo>
                    <a:pt x="2116" y="0"/>
                    <a:pt x="2081" y="4"/>
                    <a:pt x="2047" y="13"/>
                  </a:cubicBezTo>
                  <a:lnTo>
                    <a:pt x="356" y="449"/>
                  </a:lnTo>
                  <a:cubicBezTo>
                    <a:pt x="135" y="506"/>
                    <a:pt x="1" y="731"/>
                    <a:pt x="58" y="954"/>
                  </a:cubicBezTo>
                  <a:cubicBezTo>
                    <a:pt x="106" y="1141"/>
                    <a:pt x="274" y="1266"/>
                    <a:pt x="460" y="1266"/>
                  </a:cubicBezTo>
                  <a:cubicBezTo>
                    <a:pt x="494" y="1266"/>
                    <a:pt x="529" y="1262"/>
                    <a:pt x="564" y="1253"/>
                  </a:cubicBezTo>
                  <a:lnTo>
                    <a:pt x="2254" y="817"/>
                  </a:lnTo>
                  <a:cubicBezTo>
                    <a:pt x="2476" y="760"/>
                    <a:pt x="2609" y="535"/>
                    <a:pt x="2552" y="312"/>
                  </a:cubicBezTo>
                  <a:cubicBezTo>
                    <a:pt x="2504" y="125"/>
                    <a:pt x="2335" y="0"/>
                    <a:pt x="2150" y="0"/>
                  </a:cubicBez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60"/>
          <p:cNvSpPr txBox="1">
            <a:spLocks noGrp="1"/>
          </p:cNvSpPr>
          <p:nvPr>
            <p:ph type="subTitle" idx="1"/>
          </p:nvPr>
        </p:nvSpPr>
        <p:spPr>
          <a:xfrm>
            <a:off x="1001225" y="738910"/>
            <a:ext cx="2698206" cy="4055714"/>
          </a:xfrm>
          <a:prstGeom prst="rect">
            <a:avLst/>
          </a:prstGeom>
        </p:spPr>
        <p:txBody>
          <a:bodyPr spcFirstLastPara="1" wrap="square" lIns="91425" tIns="91425" rIns="91425" bIns="91425" anchor="ctr" anchorCtr="0">
            <a:noAutofit/>
          </a:bodyPr>
          <a:lstStyle/>
          <a:p>
            <a:pPr marL="0" lvl="0" indent="0"/>
            <a:r>
              <a:rPr lang="el-GR" sz="1000" dirty="0"/>
              <a:t>Αφού πατηθεί το κουμπί </a:t>
            </a:r>
            <a:r>
              <a:rPr lang="en" sz="1000" dirty="0"/>
              <a:t>Play, </a:t>
            </a:r>
            <a:r>
              <a:rPr lang="el-GR" sz="1000" dirty="0"/>
              <a:t>οι παίκτες μεταφέρονται στο παιχνίδι. Αριστερά, έχει τοποθετηθεί ο πίνακας συγκέντρωσης πόντων ανά παίκτη, καθώς και το κουμπί </a:t>
            </a:r>
            <a:r>
              <a:rPr lang="en" sz="1000" dirty="0"/>
              <a:t>Restart Game </a:t>
            </a:r>
            <a:r>
              <a:rPr lang="el-GR" sz="1000" dirty="0"/>
              <a:t>ώστε το παιχνίδι να μπορεί να ξεκινήσει ανά πάσα στιγμή από την αρχή. </a:t>
            </a:r>
          </a:p>
          <a:p>
            <a:pPr marL="0" lvl="0" indent="0"/>
            <a:endParaRPr lang="el-GR" sz="1000" dirty="0"/>
          </a:p>
          <a:p>
            <a:pPr marL="0" lvl="0" indent="0"/>
            <a:r>
              <a:rPr lang="el-GR" sz="1000" dirty="0"/>
              <a:t>Κεντρικά στην οθόνη, έχουμε τοποθετήσει το κύριο </a:t>
            </a:r>
            <a:r>
              <a:rPr lang="en" sz="1000" dirty="0"/>
              <a:t>board </a:t>
            </a:r>
            <a:r>
              <a:rPr lang="el-GR" sz="1000" dirty="0"/>
              <a:t>του παιχνιδιού, το οποίο είναι τετραγωνικού σχήματος και πάνω σε αυτό μπορούν να κινούνται οι παίκτες δεξιόστροφα, αλλά απαγορεύεται περισσότεροι από ένας παίκτης να βρίσκονται στην ίδια θέση. Επίσης, τα </a:t>
            </a:r>
            <a:r>
              <a:rPr lang="en" sz="1000" dirty="0"/>
              <a:t>avatars </a:t>
            </a:r>
            <a:r>
              <a:rPr lang="el-GR" sz="1000" dirty="0"/>
              <a:t>των παικτών εμφανίζονται κάτω αριστερά από το </a:t>
            </a:r>
            <a:r>
              <a:rPr lang="en" sz="1000" dirty="0"/>
              <a:t>board, </a:t>
            </a:r>
            <a:r>
              <a:rPr lang="el-GR" sz="1000" dirty="0"/>
              <a:t>ενώ στο κέντρο έχει τοποθετηθεί ένα ζάρι και κάτω από αυτό εμφανίζεται η σειρά του παίκτη που πρέπει να παίξει. Κάθε φορά που κάποιο </a:t>
            </a:r>
            <a:r>
              <a:rPr lang="en" sz="1000" dirty="0"/>
              <a:t>avatar </a:t>
            </a:r>
            <a:r>
              <a:rPr lang="el-GR" sz="1000" dirty="0"/>
              <a:t>κινείται ή γίνεται κλικ ώστε οι παίκτες να “ρίξουν” το ζάρι, ακούγονται σχετικοί χαρακτηριστικοί ήχοι.</a:t>
            </a:r>
          </a:p>
          <a:p>
            <a:pPr marL="0" lvl="0" indent="0"/>
            <a:endParaRPr lang="el-GR" sz="1000" dirty="0"/>
          </a:p>
          <a:p>
            <a:pPr marL="0" lvl="0" indent="0"/>
            <a:r>
              <a:rPr lang="el-GR" sz="1000" dirty="0"/>
              <a:t>Τέλος, στα δεξιά έχει τοποθετηθεί ένα πλαίσιο στο οποίο θα εμφανίζονται οι ερωτήσεις στα αγγλικά.</a:t>
            </a:r>
          </a:p>
          <a:p>
            <a:pPr marL="0" lvl="0" indent="0"/>
            <a:endParaRPr lang="el-GR" sz="1000" dirty="0"/>
          </a:p>
        </p:txBody>
      </p:sp>
      <p:grpSp>
        <p:nvGrpSpPr>
          <p:cNvPr id="2177" name="Google Shape;2177;p60"/>
          <p:cNvGrpSpPr/>
          <p:nvPr/>
        </p:nvGrpSpPr>
        <p:grpSpPr>
          <a:xfrm>
            <a:off x="3611418" y="815375"/>
            <a:ext cx="5172363" cy="3377335"/>
            <a:chOff x="5258625" y="815375"/>
            <a:chExt cx="2495439" cy="3377335"/>
          </a:xfrm>
        </p:grpSpPr>
        <p:sp>
          <p:nvSpPr>
            <p:cNvPr id="2178" name="Google Shape;2178;p60"/>
            <p:cNvSpPr/>
            <p:nvPr/>
          </p:nvSpPr>
          <p:spPr>
            <a:xfrm>
              <a:off x="5258625" y="815375"/>
              <a:ext cx="2495439" cy="3377335"/>
            </a:xfrm>
            <a:custGeom>
              <a:avLst/>
              <a:gdLst/>
              <a:ahLst/>
              <a:cxnLst/>
              <a:rect l="l" t="t" r="r" b="b"/>
              <a:pathLst>
                <a:path w="34612" h="46844" extrusionOk="0">
                  <a:moveTo>
                    <a:pt x="0" y="1"/>
                  </a:moveTo>
                  <a:lnTo>
                    <a:pt x="0" y="46843"/>
                  </a:lnTo>
                  <a:lnTo>
                    <a:pt x="34611" y="46843"/>
                  </a:lnTo>
                  <a:lnTo>
                    <a:pt x="34611" y="1"/>
                  </a:ln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5258625" y="815375"/>
              <a:ext cx="2495439" cy="222565"/>
            </a:xfrm>
            <a:custGeom>
              <a:avLst/>
              <a:gdLst/>
              <a:ahLst/>
              <a:cxnLst/>
              <a:rect l="l" t="t" r="r" b="b"/>
              <a:pathLst>
                <a:path w="34612" h="3087" extrusionOk="0">
                  <a:moveTo>
                    <a:pt x="0" y="1"/>
                  </a:moveTo>
                  <a:lnTo>
                    <a:pt x="0" y="3087"/>
                  </a:lnTo>
                  <a:lnTo>
                    <a:pt x="34611" y="3087"/>
                  </a:lnTo>
                  <a:lnTo>
                    <a:pt x="34611" y="1"/>
                  </a:ln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7163388" y="872403"/>
              <a:ext cx="110814" cy="110814"/>
            </a:xfrm>
            <a:custGeom>
              <a:avLst/>
              <a:gdLst/>
              <a:ahLst/>
              <a:cxnLst/>
              <a:rect l="l" t="t" r="r" b="b"/>
              <a:pathLst>
                <a:path w="1537" h="1537" fill="none" extrusionOk="0">
                  <a:moveTo>
                    <a:pt x="1" y="0"/>
                  </a:moveTo>
                  <a:lnTo>
                    <a:pt x="1537" y="0"/>
                  </a:lnTo>
                  <a:lnTo>
                    <a:pt x="1537" y="1536"/>
                  </a:lnTo>
                  <a:lnTo>
                    <a:pt x="1"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7194029" y="946229"/>
              <a:ext cx="51261" cy="72"/>
            </a:xfrm>
            <a:custGeom>
              <a:avLst/>
              <a:gdLst/>
              <a:ahLst/>
              <a:cxnLst/>
              <a:rect l="l" t="t" r="r" b="b"/>
              <a:pathLst>
                <a:path w="711" h="1" fill="none" extrusionOk="0">
                  <a:moveTo>
                    <a:pt x="1" y="0"/>
                  </a:moveTo>
                  <a:lnTo>
                    <a:pt x="711"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7349394" y="872403"/>
              <a:ext cx="110814" cy="110814"/>
            </a:xfrm>
            <a:custGeom>
              <a:avLst/>
              <a:gdLst/>
              <a:ahLst/>
              <a:cxnLst/>
              <a:rect l="l" t="t" r="r" b="b"/>
              <a:pathLst>
                <a:path w="1537" h="1537" fill="none" extrusionOk="0">
                  <a:moveTo>
                    <a:pt x="0" y="0"/>
                  </a:moveTo>
                  <a:lnTo>
                    <a:pt x="1536" y="0"/>
                  </a:lnTo>
                  <a:lnTo>
                    <a:pt x="1536" y="1536"/>
                  </a:lnTo>
                  <a:lnTo>
                    <a:pt x="0"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7380756" y="906288"/>
              <a:ext cx="46431" cy="46431"/>
            </a:xfrm>
            <a:custGeom>
              <a:avLst/>
              <a:gdLst/>
              <a:ahLst/>
              <a:cxnLst/>
              <a:rect l="l" t="t" r="r" b="b"/>
              <a:pathLst>
                <a:path w="644" h="644" fill="none" extrusionOk="0">
                  <a:moveTo>
                    <a:pt x="1" y="1"/>
                  </a:moveTo>
                  <a:lnTo>
                    <a:pt x="643" y="1"/>
                  </a:lnTo>
                  <a:lnTo>
                    <a:pt x="643" y="644"/>
                  </a:lnTo>
                  <a:lnTo>
                    <a:pt x="1" y="644"/>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7535257" y="872403"/>
              <a:ext cx="110814" cy="110814"/>
            </a:xfrm>
            <a:custGeom>
              <a:avLst/>
              <a:gdLst/>
              <a:ahLst/>
              <a:cxnLst/>
              <a:rect l="l" t="t" r="r" b="b"/>
              <a:pathLst>
                <a:path w="1537" h="1537" extrusionOk="0">
                  <a:moveTo>
                    <a:pt x="1" y="0"/>
                  </a:moveTo>
                  <a:lnTo>
                    <a:pt x="1" y="1536"/>
                  </a:lnTo>
                  <a:lnTo>
                    <a:pt x="1537" y="1536"/>
                  </a:lnTo>
                  <a:lnTo>
                    <a:pt x="1537" y="0"/>
                  </a:ln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7566474" y="905062"/>
              <a:ext cx="48882" cy="48882"/>
            </a:xfrm>
            <a:custGeom>
              <a:avLst/>
              <a:gdLst/>
              <a:ahLst/>
              <a:cxnLst/>
              <a:rect l="l" t="t" r="r" b="b"/>
              <a:pathLst>
                <a:path w="678" h="678" fill="none" extrusionOk="0">
                  <a:moveTo>
                    <a:pt x="1" y="0"/>
                  </a:moveTo>
                  <a:lnTo>
                    <a:pt x="678"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7566041" y="905062"/>
              <a:ext cx="48810" cy="48882"/>
            </a:xfrm>
            <a:custGeom>
              <a:avLst/>
              <a:gdLst/>
              <a:ahLst/>
              <a:cxnLst/>
              <a:rect l="l" t="t" r="r" b="b"/>
              <a:pathLst>
                <a:path w="677" h="678" fill="none" extrusionOk="0">
                  <a:moveTo>
                    <a:pt x="676" y="0"/>
                  </a:moveTo>
                  <a:lnTo>
                    <a:pt x="1"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5444487" y="1224880"/>
              <a:ext cx="2123632" cy="2756720"/>
            </a:xfrm>
            <a:custGeom>
              <a:avLst/>
              <a:gdLst/>
              <a:ahLst/>
              <a:cxnLst/>
              <a:rect l="l" t="t" r="r" b="b"/>
              <a:pathLst>
                <a:path w="29455" h="38236" extrusionOk="0">
                  <a:moveTo>
                    <a:pt x="1" y="1"/>
                  </a:moveTo>
                  <a:lnTo>
                    <a:pt x="1" y="38236"/>
                  </a:lnTo>
                  <a:lnTo>
                    <a:pt x="29455" y="38236"/>
                  </a:lnTo>
                  <a:lnTo>
                    <a:pt x="294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5444487" y="1224880"/>
              <a:ext cx="2123632" cy="2756720"/>
            </a:xfrm>
            <a:custGeom>
              <a:avLst/>
              <a:gdLst/>
              <a:ahLst/>
              <a:cxnLst/>
              <a:rect l="l" t="t" r="r" b="b"/>
              <a:pathLst>
                <a:path w="29455" h="38236" fill="none" extrusionOk="0">
                  <a:moveTo>
                    <a:pt x="1" y="1"/>
                  </a:moveTo>
                  <a:lnTo>
                    <a:pt x="29455" y="1"/>
                  </a:lnTo>
                  <a:lnTo>
                    <a:pt x="29455" y="38236"/>
                  </a:lnTo>
                  <a:lnTo>
                    <a:pt x="1" y="382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Picture 2">
            <a:extLst>
              <a:ext uri="{FF2B5EF4-FFF2-40B4-BE49-F238E27FC236}">
                <a16:creationId xmlns:a16="http://schemas.microsoft.com/office/drawing/2014/main" id="{2F41FBBE-D5B1-C141-9E1F-5993B5BD0364}"/>
              </a:ext>
            </a:extLst>
          </p:cNvPr>
          <p:cNvPicPr>
            <a:picLocks noChangeAspect="1"/>
          </p:cNvPicPr>
          <p:nvPr/>
        </p:nvPicPr>
        <p:blipFill>
          <a:blip r:embed="rId3"/>
          <a:stretch>
            <a:fillRect/>
          </a:stretch>
        </p:blipFill>
        <p:spPr>
          <a:xfrm>
            <a:off x="4020026" y="1473694"/>
            <a:ext cx="4443160" cy="2196112"/>
          </a:xfrm>
          <a:prstGeom prst="rect">
            <a:avLst/>
          </a:prstGeom>
        </p:spPr>
      </p:pic>
    </p:spTree>
    <p:extLst>
      <p:ext uri="{BB962C8B-B14F-4D97-AF65-F5344CB8AC3E}">
        <p14:creationId xmlns:p14="http://schemas.microsoft.com/office/powerpoint/2010/main" val="196425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60"/>
          <p:cNvSpPr txBox="1">
            <a:spLocks noGrp="1"/>
          </p:cNvSpPr>
          <p:nvPr>
            <p:ph type="subTitle" idx="1"/>
          </p:nvPr>
        </p:nvSpPr>
        <p:spPr>
          <a:xfrm>
            <a:off x="1001225" y="738910"/>
            <a:ext cx="2698206" cy="4055714"/>
          </a:xfrm>
          <a:prstGeom prst="rect">
            <a:avLst/>
          </a:prstGeom>
        </p:spPr>
        <p:txBody>
          <a:bodyPr spcFirstLastPara="1" wrap="square" lIns="91425" tIns="91425" rIns="91425" bIns="91425" anchor="ctr" anchorCtr="0">
            <a:noAutofit/>
          </a:bodyPr>
          <a:lstStyle/>
          <a:p>
            <a:pPr marL="0" lvl="0" indent="0"/>
            <a:r>
              <a:rPr lang="el-GR" sz="1000" dirty="0"/>
              <a:t>Ο πρώτος παίκτης πρέπει να επιλέξει μια γωνία στον πίνακα και να απαντήσει σωστά στην πρώτη ερώτηση που θα του εμφανιστεί ώστε να μπορέσει να συνεχίζει να παίζει, να ρίχνει το ζάρι και να απαντάει σωστά σε ερωτήσεις, με απώτερο σκοπό να συγκεντρώσει πρώτος τους 10 πόντους και να νικήσει το παιχνίδι. Κάθε παίκτες επιλέγει με κλικ την απάντηση που θέλει να δώσει.</a:t>
            </a:r>
          </a:p>
        </p:txBody>
      </p:sp>
      <p:grpSp>
        <p:nvGrpSpPr>
          <p:cNvPr id="2177" name="Google Shape;2177;p60"/>
          <p:cNvGrpSpPr/>
          <p:nvPr/>
        </p:nvGrpSpPr>
        <p:grpSpPr>
          <a:xfrm>
            <a:off x="3611418" y="815375"/>
            <a:ext cx="5172363" cy="3377335"/>
            <a:chOff x="5258625" y="815375"/>
            <a:chExt cx="2495439" cy="3377335"/>
          </a:xfrm>
        </p:grpSpPr>
        <p:sp>
          <p:nvSpPr>
            <p:cNvPr id="2178" name="Google Shape;2178;p60"/>
            <p:cNvSpPr/>
            <p:nvPr/>
          </p:nvSpPr>
          <p:spPr>
            <a:xfrm>
              <a:off x="5258625" y="815375"/>
              <a:ext cx="2495439" cy="3377335"/>
            </a:xfrm>
            <a:custGeom>
              <a:avLst/>
              <a:gdLst/>
              <a:ahLst/>
              <a:cxnLst/>
              <a:rect l="l" t="t" r="r" b="b"/>
              <a:pathLst>
                <a:path w="34612" h="46844" extrusionOk="0">
                  <a:moveTo>
                    <a:pt x="0" y="1"/>
                  </a:moveTo>
                  <a:lnTo>
                    <a:pt x="0" y="46843"/>
                  </a:lnTo>
                  <a:lnTo>
                    <a:pt x="34611" y="46843"/>
                  </a:lnTo>
                  <a:lnTo>
                    <a:pt x="34611" y="1"/>
                  </a:ln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5258625" y="815375"/>
              <a:ext cx="2495439" cy="222565"/>
            </a:xfrm>
            <a:custGeom>
              <a:avLst/>
              <a:gdLst/>
              <a:ahLst/>
              <a:cxnLst/>
              <a:rect l="l" t="t" r="r" b="b"/>
              <a:pathLst>
                <a:path w="34612" h="3087" extrusionOk="0">
                  <a:moveTo>
                    <a:pt x="0" y="1"/>
                  </a:moveTo>
                  <a:lnTo>
                    <a:pt x="0" y="3087"/>
                  </a:lnTo>
                  <a:lnTo>
                    <a:pt x="34611" y="3087"/>
                  </a:lnTo>
                  <a:lnTo>
                    <a:pt x="34611" y="1"/>
                  </a:ln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7163388" y="872403"/>
              <a:ext cx="110814" cy="110814"/>
            </a:xfrm>
            <a:custGeom>
              <a:avLst/>
              <a:gdLst/>
              <a:ahLst/>
              <a:cxnLst/>
              <a:rect l="l" t="t" r="r" b="b"/>
              <a:pathLst>
                <a:path w="1537" h="1537" fill="none" extrusionOk="0">
                  <a:moveTo>
                    <a:pt x="1" y="0"/>
                  </a:moveTo>
                  <a:lnTo>
                    <a:pt x="1537" y="0"/>
                  </a:lnTo>
                  <a:lnTo>
                    <a:pt x="1537" y="1536"/>
                  </a:lnTo>
                  <a:lnTo>
                    <a:pt x="1"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7194029" y="946229"/>
              <a:ext cx="51261" cy="72"/>
            </a:xfrm>
            <a:custGeom>
              <a:avLst/>
              <a:gdLst/>
              <a:ahLst/>
              <a:cxnLst/>
              <a:rect l="l" t="t" r="r" b="b"/>
              <a:pathLst>
                <a:path w="711" h="1" fill="none" extrusionOk="0">
                  <a:moveTo>
                    <a:pt x="1" y="0"/>
                  </a:moveTo>
                  <a:lnTo>
                    <a:pt x="711"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7349394" y="872403"/>
              <a:ext cx="110814" cy="110814"/>
            </a:xfrm>
            <a:custGeom>
              <a:avLst/>
              <a:gdLst/>
              <a:ahLst/>
              <a:cxnLst/>
              <a:rect l="l" t="t" r="r" b="b"/>
              <a:pathLst>
                <a:path w="1537" h="1537" fill="none" extrusionOk="0">
                  <a:moveTo>
                    <a:pt x="0" y="0"/>
                  </a:moveTo>
                  <a:lnTo>
                    <a:pt x="1536" y="0"/>
                  </a:lnTo>
                  <a:lnTo>
                    <a:pt x="1536" y="1536"/>
                  </a:lnTo>
                  <a:lnTo>
                    <a:pt x="0"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7380756" y="906288"/>
              <a:ext cx="46431" cy="46431"/>
            </a:xfrm>
            <a:custGeom>
              <a:avLst/>
              <a:gdLst/>
              <a:ahLst/>
              <a:cxnLst/>
              <a:rect l="l" t="t" r="r" b="b"/>
              <a:pathLst>
                <a:path w="644" h="644" fill="none" extrusionOk="0">
                  <a:moveTo>
                    <a:pt x="1" y="1"/>
                  </a:moveTo>
                  <a:lnTo>
                    <a:pt x="643" y="1"/>
                  </a:lnTo>
                  <a:lnTo>
                    <a:pt x="643" y="644"/>
                  </a:lnTo>
                  <a:lnTo>
                    <a:pt x="1" y="644"/>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7535257" y="872403"/>
              <a:ext cx="110814" cy="110814"/>
            </a:xfrm>
            <a:custGeom>
              <a:avLst/>
              <a:gdLst/>
              <a:ahLst/>
              <a:cxnLst/>
              <a:rect l="l" t="t" r="r" b="b"/>
              <a:pathLst>
                <a:path w="1537" h="1537" extrusionOk="0">
                  <a:moveTo>
                    <a:pt x="1" y="0"/>
                  </a:moveTo>
                  <a:lnTo>
                    <a:pt x="1" y="1536"/>
                  </a:lnTo>
                  <a:lnTo>
                    <a:pt x="1537" y="1536"/>
                  </a:lnTo>
                  <a:lnTo>
                    <a:pt x="1537" y="0"/>
                  </a:ln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7566474" y="905062"/>
              <a:ext cx="48882" cy="48882"/>
            </a:xfrm>
            <a:custGeom>
              <a:avLst/>
              <a:gdLst/>
              <a:ahLst/>
              <a:cxnLst/>
              <a:rect l="l" t="t" r="r" b="b"/>
              <a:pathLst>
                <a:path w="678" h="678" fill="none" extrusionOk="0">
                  <a:moveTo>
                    <a:pt x="1" y="0"/>
                  </a:moveTo>
                  <a:lnTo>
                    <a:pt x="678"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7566041" y="905062"/>
              <a:ext cx="48810" cy="48882"/>
            </a:xfrm>
            <a:custGeom>
              <a:avLst/>
              <a:gdLst/>
              <a:ahLst/>
              <a:cxnLst/>
              <a:rect l="l" t="t" r="r" b="b"/>
              <a:pathLst>
                <a:path w="677" h="678" fill="none" extrusionOk="0">
                  <a:moveTo>
                    <a:pt x="676" y="0"/>
                  </a:moveTo>
                  <a:lnTo>
                    <a:pt x="1"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5444487" y="1224880"/>
              <a:ext cx="2123632" cy="2756720"/>
            </a:xfrm>
            <a:custGeom>
              <a:avLst/>
              <a:gdLst/>
              <a:ahLst/>
              <a:cxnLst/>
              <a:rect l="l" t="t" r="r" b="b"/>
              <a:pathLst>
                <a:path w="29455" h="38236" extrusionOk="0">
                  <a:moveTo>
                    <a:pt x="1" y="1"/>
                  </a:moveTo>
                  <a:lnTo>
                    <a:pt x="1" y="38236"/>
                  </a:lnTo>
                  <a:lnTo>
                    <a:pt x="29455" y="38236"/>
                  </a:lnTo>
                  <a:lnTo>
                    <a:pt x="294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5444487" y="1224880"/>
              <a:ext cx="2123632" cy="2756720"/>
            </a:xfrm>
            <a:custGeom>
              <a:avLst/>
              <a:gdLst/>
              <a:ahLst/>
              <a:cxnLst/>
              <a:rect l="l" t="t" r="r" b="b"/>
              <a:pathLst>
                <a:path w="29455" h="38236" fill="none" extrusionOk="0">
                  <a:moveTo>
                    <a:pt x="1" y="1"/>
                  </a:moveTo>
                  <a:lnTo>
                    <a:pt x="29455" y="1"/>
                  </a:lnTo>
                  <a:lnTo>
                    <a:pt x="29455" y="38236"/>
                  </a:lnTo>
                  <a:lnTo>
                    <a:pt x="1" y="382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 name="Εικόνα 15">
            <a:extLst>
              <a:ext uri="{FF2B5EF4-FFF2-40B4-BE49-F238E27FC236}">
                <a16:creationId xmlns:a16="http://schemas.microsoft.com/office/drawing/2014/main" id="{7152D43D-E335-4744-A59D-36A8DA65DF19}"/>
              </a:ext>
            </a:extLst>
          </p:cNvPr>
          <p:cNvPicPr>
            <a:picLocks noChangeAspect="1"/>
          </p:cNvPicPr>
          <p:nvPr/>
        </p:nvPicPr>
        <p:blipFill rotWithShape="1">
          <a:blip r:embed="rId3"/>
          <a:srcRect t="15911" b="15716"/>
          <a:stretch/>
        </p:blipFill>
        <p:spPr bwMode="auto">
          <a:xfrm>
            <a:off x="3996659" y="1551713"/>
            <a:ext cx="4402123" cy="188121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377515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60"/>
          <p:cNvSpPr txBox="1">
            <a:spLocks noGrp="1"/>
          </p:cNvSpPr>
          <p:nvPr>
            <p:ph type="subTitle" idx="1"/>
          </p:nvPr>
        </p:nvSpPr>
        <p:spPr>
          <a:xfrm>
            <a:off x="1001225" y="738910"/>
            <a:ext cx="2698206" cy="4055714"/>
          </a:xfrm>
          <a:prstGeom prst="rect">
            <a:avLst/>
          </a:prstGeom>
        </p:spPr>
        <p:txBody>
          <a:bodyPr spcFirstLastPara="1" wrap="square" lIns="91425" tIns="91425" rIns="91425" bIns="91425" anchor="ctr" anchorCtr="0">
            <a:noAutofit/>
          </a:bodyPr>
          <a:lstStyle/>
          <a:p>
            <a:pPr marL="0" lvl="0" indent="0"/>
            <a:r>
              <a:rPr lang="el-GR" sz="1000" dirty="0"/>
              <a:t>Σε περίπτωση που η απάντηση είναι σωστή, τότε το αντίστοιχο πλαίσιο που ο εκάστοτε παίκτης επέλεξε γίνεται πράσινο, εμφανίζεται ένα </a:t>
            </a:r>
            <a:r>
              <a:rPr lang="en" sz="1000" dirty="0"/>
              <a:t>pop up </a:t>
            </a:r>
            <a:r>
              <a:rPr lang="el-GR" sz="1000" dirty="0"/>
              <a:t>που επισημαίνει ότι η απάντηση που δόθηκε είναι η σωστή και πατώντας ΟΚ σε αυτό το μήνυμα, ο σωστός πόντος </a:t>
            </a:r>
            <a:r>
              <a:rPr lang="el-GR" sz="1000" dirty="0" err="1"/>
              <a:t>προσμετράται</a:t>
            </a:r>
            <a:r>
              <a:rPr lang="el-GR" sz="1000" dirty="0"/>
              <a:t> στον πίνακα βαθμολογιών. Σε αυτήν την περίπτωση, ο ίδιος παίκτης συνεχίζει να παίζει μέχρι να δώσει κάποια λανθασμένη απάντηση. Η σειρά κάθε παίχτη που είναι να παίξει και να ρίξει το ζάρι παρουσιάζεται πάντα κάτω από το ζάρι με το αντίστοιχο κείμενο. Επίσης η επόμενη ερώτηση δεν θα παρουσιαστεί μέχρι ο εκάστοτε παίκτης να ρίξει το ζάρι και να μετακινηθεί στη νέα θέση.</a:t>
            </a:r>
          </a:p>
        </p:txBody>
      </p:sp>
      <p:grpSp>
        <p:nvGrpSpPr>
          <p:cNvPr id="2177" name="Google Shape;2177;p60"/>
          <p:cNvGrpSpPr/>
          <p:nvPr/>
        </p:nvGrpSpPr>
        <p:grpSpPr>
          <a:xfrm>
            <a:off x="3611418" y="815375"/>
            <a:ext cx="5172363" cy="3377335"/>
            <a:chOff x="5258625" y="815375"/>
            <a:chExt cx="2495439" cy="3377335"/>
          </a:xfrm>
        </p:grpSpPr>
        <p:sp>
          <p:nvSpPr>
            <p:cNvPr id="2178" name="Google Shape;2178;p60"/>
            <p:cNvSpPr/>
            <p:nvPr/>
          </p:nvSpPr>
          <p:spPr>
            <a:xfrm>
              <a:off x="5258625" y="815375"/>
              <a:ext cx="2495439" cy="3377335"/>
            </a:xfrm>
            <a:custGeom>
              <a:avLst/>
              <a:gdLst/>
              <a:ahLst/>
              <a:cxnLst/>
              <a:rect l="l" t="t" r="r" b="b"/>
              <a:pathLst>
                <a:path w="34612" h="46844" extrusionOk="0">
                  <a:moveTo>
                    <a:pt x="0" y="1"/>
                  </a:moveTo>
                  <a:lnTo>
                    <a:pt x="0" y="46843"/>
                  </a:lnTo>
                  <a:lnTo>
                    <a:pt x="34611" y="46843"/>
                  </a:lnTo>
                  <a:lnTo>
                    <a:pt x="34611" y="1"/>
                  </a:ln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5258625" y="815375"/>
              <a:ext cx="2495439" cy="222565"/>
            </a:xfrm>
            <a:custGeom>
              <a:avLst/>
              <a:gdLst/>
              <a:ahLst/>
              <a:cxnLst/>
              <a:rect l="l" t="t" r="r" b="b"/>
              <a:pathLst>
                <a:path w="34612" h="3087" extrusionOk="0">
                  <a:moveTo>
                    <a:pt x="0" y="1"/>
                  </a:moveTo>
                  <a:lnTo>
                    <a:pt x="0" y="3087"/>
                  </a:lnTo>
                  <a:lnTo>
                    <a:pt x="34611" y="3087"/>
                  </a:lnTo>
                  <a:lnTo>
                    <a:pt x="34611" y="1"/>
                  </a:ln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7163388" y="872403"/>
              <a:ext cx="110814" cy="110814"/>
            </a:xfrm>
            <a:custGeom>
              <a:avLst/>
              <a:gdLst/>
              <a:ahLst/>
              <a:cxnLst/>
              <a:rect l="l" t="t" r="r" b="b"/>
              <a:pathLst>
                <a:path w="1537" h="1537" fill="none" extrusionOk="0">
                  <a:moveTo>
                    <a:pt x="1" y="0"/>
                  </a:moveTo>
                  <a:lnTo>
                    <a:pt x="1537" y="0"/>
                  </a:lnTo>
                  <a:lnTo>
                    <a:pt x="1537" y="1536"/>
                  </a:lnTo>
                  <a:lnTo>
                    <a:pt x="1"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7194029" y="946229"/>
              <a:ext cx="51261" cy="72"/>
            </a:xfrm>
            <a:custGeom>
              <a:avLst/>
              <a:gdLst/>
              <a:ahLst/>
              <a:cxnLst/>
              <a:rect l="l" t="t" r="r" b="b"/>
              <a:pathLst>
                <a:path w="711" h="1" fill="none" extrusionOk="0">
                  <a:moveTo>
                    <a:pt x="1" y="0"/>
                  </a:moveTo>
                  <a:lnTo>
                    <a:pt x="711"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7349394" y="872403"/>
              <a:ext cx="110814" cy="110814"/>
            </a:xfrm>
            <a:custGeom>
              <a:avLst/>
              <a:gdLst/>
              <a:ahLst/>
              <a:cxnLst/>
              <a:rect l="l" t="t" r="r" b="b"/>
              <a:pathLst>
                <a:path w="1537" h="1537" fill="none" extrusionOk="0">
                  <a:moveTo>
                    <a:pt x="0" y="0"/>
                  </a:moveTo>
                  <a:lnTo>
                    <a:pt x="1536" y="0"/>
                  </a:lnTo>
                  <a:lnTo>
                    <a:pt x="1536" y="1536"/>
                  </a:lnTo>
                  <a:lnTo>
                    <a:pt x="0"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7380756" y="906288"/>
              <a:ext cx="46431" cy="46431"/>
            </a:xfrm>
            <a:custGeom>
              <a:avLst/>
              <a:gdLst/>
              <a:ahLst/>
              <a:cxnLst/>
              <a:rect l="l" t="t" r="r" b="b"/>
              <a:pathLst>
                <a:path w="644" h="644" fill="none" extrusionOk="0">
                  <a:moveTo>
                    <a:pt x="1" y="1"/>
                  </a:moveTo>
                  <a:lnTo>
                    <a:pt x="643" y="1"/>
                  </a:lnTo>
                  <a:lnTo>
                    <a:pt x="643" y="644"/>
                  </a:lnTo>
                  <a:lnTo>
                    <a:pt x="1" y="644"/>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7535257" y="872403"/>
              <a:ext cx="110814" cy="110814"/>
            </a:xfrm>
            <a:custGeom>
              <a:avLst/>
              <a:gdLst/>
              <a:ahLst/>
              <a:cxnLst/>
              <a:rect l="l" t="t" r="r" b="b"/>
              <a:pathLst>
                <a:path w="1537" h="1537" extrusionOk="0">
                  <a:moveTo>
                    <a:pt x="1" y="0"/>
                  </a:moveTo>
                  <a:lnTo>
                    <a:pt x="1" y="1536"/>
                  </a:lnTo>
                  <a:lnTo>
                    <a:pt x="1537" y="1536"/>
                  </a:lnTo>
                  <a:lnTo>
                    <a:pt x="1537" y="0"/>
                  </a:ln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7566474" y="905062"/>
              <a:ext cx="48882" cy="48882"/>
            </a:xfrm>
            <a:custGeom>
              <a:avLst/>
              <a:gdLst/>
              <a:ahLst/>
              <a:cxnLst/>
              <a:rect l="l" t="t" r="r" b="b"/>
              <a:pathLst>
                <a:path w="678" h="678" fill="none" extrusionOk="0">
                  <a:moveTo>
                    <a:pt x="1" y="0"/>
                  </a:moveTo>
                  <a:lnTo>
                    <a:pt x="678"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7566041" y="905062"/>
              <a:ext cx="48810" cy="48882"/>
            </a:xfrm>
            <a:custGeom>
              <a:avLst/>
              <a:gdLst/>
              <a:ahLst/>
              <a:cxnLst/>
              <a:rect l="l" t="t" r="r" b="b"/>
              <a:pathLst>
                <a:path w="677" h="678" fill="none" extrusionOk="0">
                  <a:moveTo>
                    <a:pt x="676" y="0"/>
                  </a:moveTo>
                  <a:lnTo>
                    <a:pt x="1"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5444487" y="1224880"/>
              <a:ext cx="2123632" cy="2756720"/>
            </a:xfrm>
            <a:custGeom>
              <a:avLst/>
              <a:gdLst/>
              <a:ahLst/>
              <a:cxnLst/>
              <a:rect l="l" t="t" r="r" b="b"/>
              <a:pathLst>
                <a:path w="29455" h="38236" extrusionOk="0">
                  <a:moveTo>
                    <a:pt x="1" y="1"/>
                  </a:moveTo>
                  <a:lnTo>
                    <a:pt x="1" y="38236"/>
                  </a:lnTo>
                  <a:lnTo>
                    <a:pt x="29455" y="38236"/>
                  </a:lnTo>
                  <a:lnTo>
                    <a:pt x="294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5444487" y="1224880"/>
              <a:ext cx="2123632" cy="2756720"/>
            </a:xfrm>
            <a:custGeom>
              <a:avLst/>
              <a:gdLst/>
              <a:ahLst/>
              <a:cxnLst/>
              <a:rect l="l" t="t" r="r" b="b"/>
              <a:pathLst>
                <a:path w="29455" h="38236" fill="none" extrusionOk="0">
                  <a:moveTo>
                    <a:pt x="1" y="1"/>
                  </a:moveTo>
                  <a:lnTo>
                    <a:pt x="29455" y="1"/>
                  </a:lnTo>
                  <a:lnTo>
                    <a:pt x="29455" y="38236"/>
                  </a:lnTo>
                  <a:lnTo>
                    <a:pt x="1" y="382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Εικόνα 16" descr="Εικόνα που περιέχει κείμενο, οθόνη, εσωτερικό, στιγμιότυπο οθόνης&#10;&#10;Περιγραφή που δημιουργήθηκε αυτόματα">
            <a:extLst>
              <a:ext uri="{FF2B5EF4-FFF2-40B4-BE49-F238E27FC236}">
                <a16:creationId xmlns:a16="http://schemas.microsoft.com/office/drawing/2014/main" id="{A2F0DF24-9D64-A84B-9D98-CD2EA244432F}"/>
              </a:ext>
            </a:extLst>
          </p:cNvPr>
          <p:cNvPicPr>
            <a:picLocks noChangeAspect="1"/>
          </p:cNvPicPr>
          <p:nvPr/>
        </p:nvPicPr>
        <p:blipFill rotWithShape="1">
          <a:blip r:embed="rId3"/>
          <a:srcRect t="13954" b="15984"/>
          <a:stretch/>
        </p:blipFill>
        <p:spPr bwMode="auto">
          <a:xfrm>
            <a:off x="4009134" y="1607125"/>
            <a:ext cx="4396655" cy="192493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288190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60"/>
          <p:cNvSpPr txBox="1">
            <a:spLocks noGrp="1"/>
          </p:cNvSpPr>
          <p:nvPr>
            <p:ph type="subTitle" idx="1"/>
          </p:nvPr>
        </p:nvSpPr>
        <p:spPr>
          <a:xfrm>
            <a:off x="1001225" y="738910"/>
            <a:ext cx="2698206" cy="4055714"/>
          </a:xfrm>
          <a:prstGeom prst="rect">
            <a:avLst/>
          </a:prstGeom>
        </p:spPr>
        <p:txBody>
          <a:bodyPr spcFirstLastPara="1" wrap="square" lIns="91425" tIns="91425" rIns="91425" bIns="91425" anchor="ctr" anchorCtr="0">
            <a:noAutofit/>
          </a:bodyPr>
          <a:lstStyle/>
          <a:p>
            <a:pPr marL="0" lvl="0" indent="0"/>
            <a:r>
              <a:rPr lang="el-GR" sz="1000" dirty="0"/>
              <a:t>Σε περίπτωση που ο παίκτης απαντήσει λάθος, τότε στο πλαίσιο των ερωτήσεων η λανθασμένη απάντηση θα επισημανθεί με κόκκινο ενώ η σωστή με πράσινο. Επιπρόσθετα, το αντίστοιχο μήνυμα λανθασμένης απάντησης θα εμφανιστεί με σχετικό παράθυρο </a:t>
            </a:r>
            <a:r>
              <a:rPr lang="en" sz="1000" dirty="0"/>
              <a:t>pop-up.</a:t>
            </a:r>
            <a:endParaRPr lang="el-GR" sz="1000" dirty="0"/>
          </a:p>
        </p:txBody>
      </p:sp>
      <p:grpSp>
        <p:nvGrpSpPr>
          <p:cNvPr id="2177" name="Google Shape;2177;p60"/>
          <p:cNvGrpSpPr/>
          <p:nvPr/>
        </p:nvGrpSpPr>
        <p:grpSpPr>
          <a:xfrm>
            <a:off x="3611418" y="815375"/>
            <a:ext cx="5172363" cy="3377335"/>
            <a:chOff x="5258625" y="815375"/>
            <a:chExt cx="2495439" cy="3377335"/>
          </a:xfrm>
        </p:grpSpPr>
        <p:sp>
          <p:nvSpPr>
            <p:cNvPr id="2178" name="Google Shape;2178;p60"/>
            <p:cNvSpPr/>
            <p:nvPr/>
          </p:nvSpPr>
          <p:spPr>
            <a:xfrm>
              <a:off x="5258625" y="815375"/>
              <a:ext cx="2495439" cy="3377335"/>
            </a:xfrm>
            <a:custGeom>
              <a:avLst/>
              <a:gdLst/>
              <a:ahLst/>
              <a:cxnLst/>
              <a:rect l="l" t="t" r="r" b="b"/>
              <a:pathLst>
                <a:path w="34612" h="46844" extrusionOk="0">
                  <a:moveTo>
                    <a:pt x="0" y="1"/>
                  </a:moveTo>
                  <a:lnTo>
                    <a:pt x="0" y="46843"/>
                  </a:lnTo>
                  <a:lnTo>
                    <a:pt x="34611" y="46843"/>
                  </a:lnTo>
                  <a:lnTo>
                    <a:pt x="34611" y="1"/>
                  </a:ln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5258625" y="815375"/>
              <a:ext cx="2495439" cy="222565"/>
            </a:xfrm>
            <a:custGeom>
              <a:avLst/>
              <a:gdLst/>
              <a:ahLst/>
              <a:cxnLst/>
              <a:rect l="l" t="t" r="r" b="b"/>
              <a:pathLst>
                <a:path w="34612" h="3087" extrusionOk="0">
                  <a:moveTo>
                    <a:pt x="0" y="1"/>
                  </a:moveTo>
                  <a:lnTo>
                    <a:pt x="0" y="3087"/>
                  </a:lnTo>
                  <a:lnTo>
                    <a:pt x="34611" y="3087"/>
                  </a:lnTo>
                  <a:lnTo>
                    <a:pt x="34611" y="1"/>
                  </a:ln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7163388" y="872403"/>
              <a:ext cx="110814" cy="110814"/>
            </a:xfrm>
            <a:custGeom>
              <a:avLst/>
              <a:gdLst/>
              <a:ahLst/>
              <a:cxnLst/>
              <a:rect l="l" t="t" r="r" b="b"/>
              <a:pathLst>
                <a:path w="1537" h="1537" fill="none" extrusionOk="0">
                  <a:moveTo>
                    <a:pt x="1" y="0"/>
                  </a:moveTo>
                  <a:lnTo>
                    <a:pt x="1537" y="0"/>
                  </a:lnTo>
                  <a:lnTo>
                    <a:pt x="1537" y="1536"/>
                  </a:lnTo>
                  <a:lnTo>
                    <a:pt x="1"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7194029" y="946229"/>
              <a:ext cx="51261" cy="72"/>
            </a:xfrm>
            <a:custGeom>
              <a:avLst/>
              <a:gdLst/>
              <a:ahLst/>
              <a:cxnLst/>
              <a:rect l="l" t="t" r="r" b="b"/>
              <a:pathLst>
                <a:path w="711" h="1" fill="none" extrusionOk="0">
                  <a:moveTo>
                    <a:pt x="1" y="0"/>
                  </a:moveTo>
                  <a:lnTo>
                    <a:pt x="711"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7349394" y="872403"/>
              <a:ext cx="110814" cy="110814"/>
            </a:xfrm>
            <a:custGeom>
              <a:avLst/>
              <a:gdLst/>
              <a:ahLst/>
              <a:cxnLst/>
              <a:rect l="l" t="t" r="r" b="b"/>
              <a:pathLst>
                <a:path w="1537" h="1537" fill="none" extrusionOk="0">
                  <a:moveTo>
                    <a:pt x="0" y="0"/>
                  </a:moveTo>
                  <a:lnTo>
                    <a:pt x="1536" y="0"/>
                  </a:lnTo>
                  <a:lnTo>
                    <a:pt x="1536" y="1536"/>
                  </a:lnTo>
                  <a:lnTo>
                    <a:pt x="0"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7380756" y="906288"/>
              <a:ext cx="46431" cy="46431"/>
            </a:xfrm>
            <a:custGeom>
              <a:avLst/>
              <a:gdLst/>
              <a:ahLst/>
              <a:cxnLst/>
              <a:rect l="l" t="t" r="r" b="b"/>
              <a:pathLst>
                <a:path w="644" h="644" fill="none" extrusionOk="0">
                  <a:moveTo>
                    <a:pt x="1" y="1"/>
                  </a:moveTo>
                  <a:lnTo>
                    <a:pt x="643" y="1"/>
                  </a:lnTo>
                  <a:lnTo>
                    <a:pt x="643" y="644"/>
                  </a:lnTo>
                  <a:lnTo>
                    <a:pt x="1" y="644"/>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7535257" y="872403"/>
              <a:ext cx="110814" cy="110814"/>
            </a:xfrm>
            <a:custGeom>
              <a:avLst/>
              <a:gdLst/>
              <a:ahLst/>
              <a:cxnLst/>
              <a:rect l="l" t="t" r="r" b="b"/>
              <a:pathLst>
                <a:path w="1537" h="1537" extrusionOk="0">
                  <a:moveTo>
                    <a:pt x="1" y="0"/>
                  </a:moveTo>
                  <a:lnTo>
                    <a:pt x="1" y="1536"/>
                  </a:lnTo>
                  <a:lnTo>
                    <a:pt x="1537" y="1536"/>
                  </a:lnTo>
                  <a:lnTo>
                    <a:pt x="1537" y="0"/>
                  </a:ln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7566474" y="905062"/>
              <a:ext cx="48882" cy="48882"/>
            </a:xfrm>
            <a:custGeom>
              <a:avLst/>
              <a:gdLst/>
              <a:ahLst/>
              <a:cxnLst/>
              <a:rect l="l" t="t" r="r" b="b"/>
              <a:pathLst>
                <a:path w="678" h="678" fill="none" extrusionOk="0">
                  <a:moveTo>
                    <a:pt x="1" y="0"/>
                  </a:moveTo>
                  <a:lnTo>
                    <a:pt x="678"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7566041" y="905062"/>
              <a:ext cx="48810" cy="48882"/>
            </a:xfrm>
            <a:custGeom>
              <a:avLst/>
              <a:gdLst/>
              <a:ahLst/>
              <a:cxnLst/>
              <a:rect l="l" t="t" r="r" b="b"/>
              <a:pathLst>
                <a:path w="677" h="678" fill="none" extrusionOk="0">
                  <a:moveTo>
                    <a:pt x="676" y="0"/>
                  </a:moveTo>
                  <a:lnTo>
                    <a:pt x="1"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5444487" y="1224880"/>
              <a:ext cx="2123632" cy="2756720"/>
            </a:xfrm>
            <a:custGeom>
              <a:avLst/>
              <a:gdLst/>
              <a:ahLst/>
              <a:cxnLst/>
              <a:rect l="l" t="t" r="r" b="b"/>
              <a:pathLst>
                <a:path w="29455" h="38236" extrusionOk="0">
                  <a:moveTo>
                    <a:pt x="1" y="1"/>
                  </a:moveTo>
                  <a:lnTo>
                    <a:pt x="1" y="38236"/>
                  </a:lnTo>
                  <a:lnTo>
                    <a:pt x="29455" y="38236"/>
                  </a:lnTo>
                  <a:lnTo>
                    <a:pt x="294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5444487" y="1224880"/>
              <a:ext cx="2123632" cy="2756720"/>
            </a:xfrm>
            <a:custGeom>
              <a:avLst/>
              <a:gdLst/>
              <a:ahLst/>
              <a:cxnLst/>
              <a:rect l="l" t="t" r="r" b="b"/>
              <a:pathLst>
                <a:path w="29455" h="38236" fill="none" extrusionOk="0">
                  <a:moveTo>
                    <a:pt x="1" y="1"/>
                  </a:moveTo>
                  <a:lnTo>
                    <a:pt x="29455" y="1"/>
                  </a:lnTo>
                  <a:lnTo>
                    <a:pt x="29455" y="38236"/>
                  </a:lnTo>
                  <a:lnTo>
                    <a:pt x="1" y="382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 name="Εικόνα 15" descr="Εικόνα που περιέχει κείμενο, οθόνη, εσωτερικό, πίνακας αποτελεσμάτων&#10;&#10;Περιγραφή που δημιουργήθηκε αυτόματα">
            <a:extLst>
              <a:ext uri="{FF2B5EF4-FFF2-40B4-BE49-F238E27FC236}">
                <a16:creationId xmlns:a16="http://schemas.microsoft.com/office/drawing/2014/main" id="{8C30C0D0-5E47-5D49-AFE7-A7EE53DF8C61}"/>
              </a:ext>
            </a:extLst>
          </p:cNvPr>
          <p:cNvPicPr>
            <a:picLocks noChangeAspect="1"/>
          </p:cNvPicPr>
          <p:nvPr/>
        </p:nvPicPr>
        <p:blipFill rotWithShape="1">
          <a:blip r:embed="rId3"/>
          <a:srcRect t="14233" b="16819"/>
          <a:stretch/>
        </p:blipFill>
        <p:spPr bwMode="auto">
          <a:xfrm>
            <a:off x="4012691" y="1641253"/>
            <a:ext cx="4381370" cy="188780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499103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60"/>
          <p:cNvSpPr txBox="1">
            <a:spLocks noGrp="1"/>
          </p:cNvSpPr>
          <p:nvPr>
            <p:ph type="subTitle" idx="1"/>
          </p:nvPr>
        </p:nvSpPr>
        <p:spPr>
          <a:xfrm>
            <a:off x="1001225" y="738910"/>
            <a:ext cx="2698206" cy="4055714"/>
          </a:xfrm>
          <a:prstGeom prst="rect">
            <a:avLst/>
          </a:prstGeom>
        </p:spPr>
        <p:txBody>
          <a:bodyPr spcFirstLastPara="1" wrap="square" lIns="91425" tIns="91425" rIns="91425" bIns="91425" anchor="ctr" anchorCtr="0">
            <a:noAutofit/>
          </a:bodyPr>
          <a:lstStyle/>
          <a:p>
            <a:pPr marL="0" lvl="0" indent="0"/>
            <a:r>
              <a:rPr lang="el-GR" sz="1000" dirty="0"/>
              <a:t>Στη συνέχεια η διαδικασία επαναλαμβάνεται για τον επόμενο παίκτη, ο οποίος ξεκινάει από κάποια άλλη γωνία στο </a:t>
            </a:r>
            <a:r>
              <a:rPr lang="en" sz="1000" dirty="0"/>
              <a:t>board </a:t>
            </a:r>
            <a:r>
              <a:rPr lang="el-GR" sz="1000" dirty="0"/>
              <a:t>και η λογική του παιχνιδιού μένει η ίδια.</a:t>
            </a:r>
          </a:p>
          <a:p>
            <a:pPr marL="0" lvl="0" indent="0"/>
            <a:endParaRPr lang="el-GR" sz="1000" dirty="0"/>
          </a:p>
          <a:p>
            <a:pPr marL="0" lvl="0" indent="0"/>
            <a:r>
              <a:rPr lang="el-GR" sz="1000" dirty="0"/>
              <a:t>Αν ο </a:t>
            </a:r>
            <a:r>
              <a:rPr lang="el-GR" sz="1000" dirty="0" err="1"/>
              <a:t>δευτερος</a:t>
            </a:r>
            <a:r>
              <a:rPr lang="el-GR" sz="1000" dirty="0"/>
              <a:t> παίκτης φέρει ζάρι που τον αναγκάζει να μετακινηθεί σε μία «πιασμένη» θέση </a:t>
            </a:r>
            <a:r>
              <a:rPr lang="el-GR" sz="1000" dirty="0" err="1"/>
              <a:t>απο</a:t>
            </a:r>
            <a:r>
              <a:rPr lang="el-GR" sz="1000" dirty="0"/>
              <a:t> άλλον παίκτη, θα πρέπει να πατήσει το κουμπί </a:t>
            </a:r>
            <a:r>
              <a:rPr lang="en" sz="1000" dirty="0"/>
              <a:t>Skip Player, </a:t>
            </a:r>
            <a:r>
              <a:rPr lang="el-GR" sz="1000" dirty="0"/>
              <a:t>και η σειρά θα πάει στον επόμενο.</a:t>
            </a:r>
          </a:p>
          <a:p>
            <a:pPr marL="0" lvl="0" indent="0"/>
            <a:endParaRPr lang="el-GR" sz="1000" dirty="0"/>
          </a:p>
          <a:p>
            <a:pPr marL="0" lvl="0" indent="0"/>
            <a:r>
              <a:rPr lang="el-GR" sz="1000" dirty="0"/>
              <a:t> </a:t>
            </a:r>
          </a:p>
          <a:p>
            <a:pPr marL="0" lvl="0" indent="0"/>
            <a:endParaRPr lang="el-GR" sz="1000" dirty="0"/>
          </a:p>
          <a:p>
            <a:pPr marL="0" lvl="0" indent="0"/>
            <a:endParaRPr lang="el-GR" sz="1000" dirty="0"/>
          </a:p>
        </p:txBody>
      </p:sp>
      <p:grpSp>
        <p:nvGrpSpPr>
          <p:cNvPr id="2177" name="Google Shape;2177;p60"/>
          <p:cNvGrpSpPr/>
          <p:nvPr/>
        </p:nvGrpSpPr>
        <p:grpSpPr>
          <a:xfrm>
            <a:off x="4091709" y="815375"/>
            <a:ext cx="3916217" cy="3377335"/>
            <a:chOff x="5258625" y="815375"/>
            <a:chExt cx="2495439" cy="3377335"/>
          </a:xfrm>
        </p:grpSpPr>
        <p:sp>
          <p:nvSpPr>
            <p:cNvPr id="2178" name="Google Shape;2178;p60"/>
            <p:cNvSpPr/>
            <p:nvPr/>
          </p:nvSpPr>
          <p:spPr>
            <a:xfrm>
              <a:off x="5258625" y="815375"/>
              <a:ext cx="2495439" cy="3377335"/>
            </a:xfrm>
            <a:custGeom>
              <a:avLst/>
              <a:gdLst/>
              <a:ahLst/>
              <a:cxnLst/>
              <a:rect l="l" t="t" r="r" b="b"/>
              <a:pathLst>
                <a:path w="34612" h="46844" extrusionOk="0">
                  <a:moveTo>
                    <a:pt x="0" y="1"/>
                  </a:moveTo>
                  <a:lnTo>
                    <a:pt x="0" y="46843"/>
                  </a:lnTo>
                  <a:lnTo>
                    <a:pt x="34611" y="46843"/>
                  </a:lnTo>
                  <a:lnTo>
                    <a:pt x="34611" y="1"/>
                  </a:ln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5258625" y="815375"/>
              <a:ext cx="2495439" cy="222565"/>
            </a:xfrm>
            <a:custGeom>
              <a:avLst/>
              <a:gdLst/>
              <a:ahLst/>
              <a:cxnLst/>
              <a:rect l="l" t="t" r="r" b="b"/>
              <a:pathLst>
                <a:path w="34612" h="3087" extrusionOk="0">
                  <a:moveTo>
                    <a:pt x="0" y="1"/>
                  </a:moveTo>
                  <a:lnTo>
                    <a:pt x="0" y="3087"/>
                  </a:lnTo>
                  <a:lnTo>
                    <a:pt x="34611" y="3087"/>
                  </a:lnTo>
                  <a:lnTo>
                    <a:pt x="34611" y="1"/>
                  </a:ln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7163388" y="872403"/>
              <a:ext cx="110814" cy="110814"/>
            </a:xfrm>
            <a:custGeom>
              <a:avLst/>
              <a:gdLst/>
              <a:ahLst/>
              <a:cxnLst/>
              <a:rect l="l" t="t" r="r" b="b"/>
              <a:pathLst>
                <a:path w="1537" h="1537" fill="none" extrusionOk="0">
                  <a:moveTo>
                    <a:pt x="1" y="0"/>
                  </a:moveTo>
                  <a:lnTo>
                    <a:pt x="1537" y="0"/>
                  </a:lnTo>
                  <a:lnTo>
                    <a:pt x="1537" y="1536"/>
                  </a:lnTo>
                  <a:lnTo>
                    <a:pt x="1"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7194029" y="946229"/>
              <a:ext cx="51261" cy="72"/>
            </a:xfrm>
            <a:custGeom>
              <a:avLst/>
              <a:gdLst/>
              <a:ahLst/>
              <a:cxnLst/>
              <a:rect l="l" t="t" r="r" b="b"/>
              <a:pathLst>
                <a:path w="711" h="1" fill="none" extrusionOk="0">
                  <a:moveTo>
                    <a:pt x="1" y="0"/>
                  </a:moveTo>
                  <a:lnTo>
                    <a:pt x="711"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7349394" y="872403"/>
              <a:ext cx="110814" cy="110814"/>
            </a:xfrm>
            <a:custGeom>
              <a:avLst/>
              <a:gdLst/>
              <a:ahLst/>
              <a:cxnLst/>
              <a:rect l="l" t="t" r="r" b="b"/>
              <a:pathLst>
                <a:path w="1537" h="1537" fill="none" extrusionOk="0">
                  <a:moveTo>
                    <a:pt x="0" y="0"/>
                  </a:moveTo>
                  <a:lnTo>
                    <a:pt x="1536" y="0"/>
                  </a:lnTo>
                  <a:lnTo>
                    <a:pt x="1536" y="1536"/>
                  </a:lnTo>
                  <a:lnTo>
                    <a:pt x="0"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7380756" y="906288"/>
              <a:ext cx="46431" cy="46431"/>
            </a:xfrm>
            <a:custGeom>
              <a:avLst/>
              <a:gdLst/>
              <a:ahLst/>
              <a:cxnLst/>
              <a:rect l="l" t="t" r="r" b="b"/>
              <a:pathLst>
                <a:path w="644" h="644" fill="none" extrusionOk="0">
                  <a:moveTo>
                    <a:pt x="1" y="1"/>
                  </a:moveTo>
                  <a:lnTo>
                    <a:pt x="643" y="1"/>
                  </a:lnTo>
                  <a:lnTo>
                    <a:pt x="643" y="644"/>
                  </a:lnTo>
                  <a:lnTo>
                    <a:pt x="1" y="644"/>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7535257" y="872403"/>
              <a:ext cx="110814" cy="110814"/>
            </a:xfrm>
            <a:custGeom>
              <a:avLst/>
              <a:gdLst/>
              <a:ahLst/>
              <a:cxnLst/>
              <a:rect l="l" t="t" r="r" b="b"/>
              <a:pathLst>
                <a:path w="1537" h="1537" extrusionOk="0">
                  <a:moveTo>
                    <a:pt x="1" y="0"/>
                  </a:moveTo>
                  <a:lnTo>
                    <a:pt x="1" y="1536"/>
                  </a:lnTo>
                  <a:lnTo>
                    <a:pt x="1537" y="1536"/>
                  </a:lnTo>
                  <a:lnTo>
                    <a:pt x="1537" y="0"/>
                  </a:ln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7566474" y="905062"/>
              <a:ext cx="48882" cy="48882"/>
            </a:xfrm>
            <a:custGeom>
              <a:avLst/>
              <a:gdLst/>
              <a:ahLst/>
              <a:cxnLst/>
              <a:rect l="l" t="t" r="r" b="b"/>
              <a:pathLst>
                <a:path w="678" h="678" fill="none" extrusionOk="0">
                  <a:moveTo>
                    <a:pt x="1" y="0"/>
                  </a:moveTo>
                  <a:lnTo>
                    <a:pt x="678"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7566041" y="905062"/>
              <a:ext cx="48810" cy="48882"/>
            </a:xfrm>
            <a:custGeom>
              <a:avLst/>
              <a:gdLst/>
              <a:ahLst/>
              <a:cxnLst/>
              <a:rect l="l" t="t" r="r" b="b"/>
              <a:pathLst>
                <a:path w="677" h="678" fill="none" extrusionOk="0">
                  <a:moveTo>
                    <a:pt x="676" y="0"/>
                  </a:moveTo>
                  <a:lnTo>
                    <a:pt x="1"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5444487" y="1224880"/>
              <a:ext cx="2123632" cy="2756720"/>
            </a:xfrm>
            <a:custGeom>
              <a:avLst/>
              <a:gdLst/>
              <a:ahLst/>
              <a:cxnLst/>
              <a:rect l="l" t="t" r="r" b="b"/>
              <a:pathLst>
                <a:path w="29455" h="38236" extrusionOk="0">
                  <a:moveTo>
                    <a:pt x="1" y="1"/>
                  </a:moveTo>
                  <a:lnTo>
                    <a:pt x="1" y="38236"/>
                  </a:lnTo>
                  <a:lnTo>
                    <a:pt x="29455" y="38236"/>
                  </a:lnTo>
                  <a:lnTo>
                    <a:pt x="294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5444487" y="1224880"/>
              <a:ext cx="2123632" cy="2756720"/>
            </a:xfrm>
            <a:custGeom>
              <a:avLst/>
              <a:gdLst/>
              <a:ahLst/>
              <a:cxnLst/>
              <a:rect l="l" t="t" r="r" b="b"/>
              <a:pathLst>
                <a:path w="29455" h="38236" fill="none" extrusionOk="0">
                  <a:moveTo>
                    <a:pt x="1" y="1"/>
                  </a:moveTo>
                  <a:lnTo>
                    <a:pt x="29455" y="1"/>
                  </a:lnTo>
                  <a:lnTo>
                    <a:pt x="29455" y="38236"/>
                  </a:lnTo>
                  <a:lnTo>
                    <a:pt x="1" y="382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Picture 3">
            <a:extLst>
              <a:ext uri="{FF2B5EF4-FFF2-40B4-BE49-F238E27FC236}">
                <a16:creationId xmlns:a16="http://schemas.microsoft.com/office/drawing/2014/main" id="{6EFF9D6D-FF74-BE4B-91A5-65B8FEF978B4}"/>
              </a:ext>
            </a:extLst>
          </p:cNvPr>
          <p:cNvPicPr>
            <a:picLocks noChangeAspect="1"/>
          </p:cNvPicPr>
          <p:nvPr/>
        </p:nvPicPr>
        <p:blipFill rotWithShape="1">
          <a:blip r:embed="rId3"/>
          <a:srcRect t="23003" b="14295"/>
          <a:stretch/>
        </p:blipFill>
        <p:spPr>
          <a:xfrm>
            <a:off x="4383392" y="1434038"/>
            <a:ext cx="3317731" cy="2401455"/>
          </a:xfrm>
          <a:prstGeom prst="rect">
            <a:avLst/>
          </a:prstGeom>
        </p:spPr>
      </p:pic>
    </p:spTree>
    <p:extLst>
      <p:ext uri="{BB962C8B-B14F-4D97-AF65-F5344CB8AC3E}">
        <p14:creationId xmlns:p14="http://schemas.microsoft.com/office/powerpoint/2010/main" val="78810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60"/>
          <p:cNvSpPr txBox="1">
            <a:spLocks noGrp="1"/>
          </p:cNvSpPr>
          <p:nvPr>
            <p:ph type="subTitle" idx="1"/>
          </p:nvPr>
        </p:nvSpPr>
        <p:spPr>
          <a:xfrm>
            <a:off x="1001225" y="738910"/>
            <a:ext cx="2698206" cy="4055714"/>
          </a:xfrm>
          <a:prstGeom prst="rect">
            <a:avLst/>
          </a:prstGeom>
        </p:spPr>
        <p:txBody>
          <a:bodyPr spcFirstLastPara="1" wrap="square" lIns="91425" tIns="91425" rIns="91425" bIns="91425" anchor="ctr" anchorCtr="0">
            <a:noAutofit/>
          </a:bodyPr>
          <a:lstStyle/>
          <a:p>
            <a:pPr marL="0" lvl="0" indent="0"/>
            <a:r>
              <a:rPr lang="el-GR" sz="1000" dirty="0"/>
              <a:t>Ο πρώτος παίκτης που θα συγκεντρώσει 10 πόντους κερδίζει, και τα σχετικά μήνυμα και ήχος νίκης εμφανίζονται.</a:t>
            </a:r>
          </a:p>
        </p:txBody>
      </p:sp>
      <p:grpSp>
        <p:nvGrpSpPr>
          <p:cNvPr id="2177" name="Google Shape;2177;p60"/>
          <p:cNvGrpSpPr/>
          <p:nvPr/>
        </p:nvGrpSpPr>
        <p:grpSpPr>
          <a:xfrm>
            <a:off x="3611418" y="815375"/>
            <a:ext cx="5172363" cy="3377335"/>
            <a:chOff x="5258625" y="815375"/>
            <a:chExt cx="2495439" cy="3377335"/>
          </a:xfrm>
        </p:grpSpPr>
        <p:sp>
          <p:nvSpPr>
            <p:cNvPr id="2178" name="Google Shape;2178;p60"/>
            <p:cNvSpPr/>
            <p:nvPr/>
          </p:nvSpPr>
          <p:spPr>
            <a:xfrm>
              <a:off x="5258625" y="815375"/>
              <a:ext cx="2495439" cy="3377335"/>
            </a:xfrm>
            <a:custGeom>
              <a:avLst/>
              <a:gdLst/>
              <a:ahLst/>
              <a:cxnLst/>
              <a:rect l="l" t="t" r="r" b="b"/>
              <a:pathLst>
                <a:path w="34612" h="46844" extrusionOk="0">
                  <a:moveTo>
                    <a:pt x="0" y="1"/>
                  </a:moveTo>
                  <a:lnTo>
                    <a:pt x="0" y="46843"/>
                  </a:lnTo>
                  <a:lnTo>
                    <a:pt x="34611" y="46843"/>
                  </a:lnTo>
                  <a:lnTo>
                    <a:pt x="34611" y="1"/>
                  </a:lnTo>
                  <a:close/>
                </a:path>
              </a:pathLst>
            </a:custGeom>
            <a:solidFill>
              <a:srgbClr val="7BC7D6"/>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5258625" y="815375"/>
              <a:ext cx="2495439" cy="222565"/>
            </a:xfrm>
            <a:custGeom>
              <a:avLst/>
              <a:gdLst/>
              <a:ahLst/>
              <a:cxnLst/>
              <a:rect l="l" t="t" r="r" b="b"/>
              <a:pathLst>
                <a:path w="34612" h="3087" extrusionOk="0">
                  <a:moveTo>
                    <a:pt x="0" y="1"/>
                  </a:moveTo>
                  <a:lnTo>
                    <a:pt x="0" y="3087"/>
                  </a:lnTo>
                  <a:lnTo>
                    <a:pt x="34611" y="3087"/>
                  </a:lnTo>
                  <a:lnTo>
                    <a:pt x="34611" y="1"/>
                  </a:lnTo>
                  <a:close/>
                </a:path>
              </a:pathLst>
            </a:custGeom>
            <a:solidFill>
              <a:srgbClr val="FFFFFF"/>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7163388" y="872403"/>
              <a:ext cx="110814" cy="110814"/>
            </a:xfrm>
            <a:custGeom>
              <a:avLst/>
              <a:gdLst/>
              <a:ahLst/>
              <a:cxnLst/>
              <a:rect l="l" t="t" r="r" b="b"/>
              <a:pathLst>
                <a:path w="1537" h="1537" fill="none" extrusionOk="0">
                  <a:moveTo>
                    <a:pt x="1" y="0"/>
                  </a:moveTo>
                  <a:lnTo>
                    <a:pt x="1537" y="0"/>
                  </a:lnTo>
                  <a:lnTo>
                    <a:pt x="1537" y="1536"/>
                  </a:lnTo>
                  <a:lnTo>
                    <a:pt x="1"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7194029" y="946229"/>
              <a:ext cx="51261" cy="72"/>
            </a:xfrm>
            <a:custGeom>
              <a:avLst/>
              <a:gdLst/>
              <a:ahLst/>
              <a:cxnLst/>
              <a:rect l="l" t="t" r="r" b="b"/>
              <a:pathLst>
                <a:path w="711" h="1" fill="none" extrusionOk="0">
                  <a:moveTo>
                    <a:pt x="1" y="0"/>
                  </a:moveTo>
                  <a:lnTo>
                    <a:pt x="711" y="0"/>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7349394" y="872403"/>
              <a:ext cx="110814" cy="110814"/>
            </a:xfrm>
            <a:custGeom>
              <a:avLst/>
              <a:gdLst/>
              <a:ahLst/>
              <a:cxnLst/>
              <a:rect l="l" t="t" r="r" b="b"/>
              <a:pathLst>
                <a:path w="1537" h="1537" fill="none" extrusionOk="0">
                  <a:moveTo>
                    <a:pt x="0" y="0"/>
                  </a:moveTo>
                  <a:lnTo>
                    <a:pt x="1536" y="0"/>
                  </a:lnTo>
                  <a:lnTo>
                    <a:pt x="1536" y="1536"/>
                  </a:lnTo>
                  <a:lnTo>
                    <a:pt x="0" y="15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7380756" y="906288"/>
              <a:ext cx="46431" cy="46431"/>
            </a:xfrm>
            <a:custGeom>
              <a:avLst/>
              <a:gdLst/>
              <a:ahLst/>
              <a:cxnLst/>
              <a:rect l="l" t="t" r="r" b="b"/>
              <a:pathLst>
                <a:path w="644" h="644" fill="none" extrusionOk="0">
                  <a:moveTo>
                    <a:pt x="1" y="1"/>
                  </a:moveTo>
                  <a:lnTo>
                    <a:pt x="643" y="1"/>
                  </a:lnTo>
                  <a:lnTo>
                    <a:pt x="643" y="644"/>
                  </a:lnTo>
                  <a:lnTo>
                    <a:pt x="1" y="644"/>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7535257" y="872403"/>
              <a:ext cx="110814" cy="110814"/>
            </a:xfrm>
            <a:custGeom>
              <a:avLst/>
              <a:gdLst/>
              <a:ahLst/>
              <a:cxnLst/>
              <a:rect l="l" t="t" r="r" b="b"/>
              <a:pathLst>
                <a:path w="1537" h="1537" extrusionOk="0">
                  <a:moveTo>
                    <a:pt x="1" y="0"/>
                  </a:moveTo>
                  <a:lnTo>
                    <a:pt x="1" y="1536"/>
                  </a:lnTo>
                  <a:lnTo>
                    <a:pt x="1537" y="1536"/>
                  </a:lnTo>
                  <a:lnTo>
                    <a:pt x="1537" y="0"/>
                  </a:lnTo>
                  <a:close/>
                </a:path>
              </a:pathLst>
            </a:custGeom>
            <a:solidFill>
              <a:schemeClr val="lt2"/>
            </a:solid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7566474" y="905062"/>
              <a:ext cx="48882" cy="48882"/>
            </a:xfrm>
            <a:custGeom>
              <a:avLst/>
              <a:gdLst/>
              <a:ahLst/>
              <a:cxnLst/>
              <a:rect l="l" t="t" r="r" b="b"/>
              <a:pathLst>
                <a:path w="678" h="678" fill="none" extrusionOk="0">
                  <a:moveTo>
                    <a:pt x="1" y="0"/>
                  </a:moveTo>
                  <a:lnTo>
                    <a:pt x="678"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7566041" y="905062"/>
              <a:ext cx="48810" cy="48882"/>
            </a:xfrm>
            <a:custGeom>
              <a:avLst/>
              <a:gdLst/>
              <a:ahLst/>
              <a:cxnLst/>
              <a:rect l="l" t="t" r="r" b="b"/>
              <a:pathLst>
                <a:path w="677" h="678" fill="none" extrusionOk="0">
                  <a:moveTo>
                    <a:pt x="676" y="0"/>
                  </a:moveTo>
                  <a:lnTo>
                    <a:pt x="1" y="677"/>
                  </a:lnTo>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5444487" y="1224880"/>
              <a:ext cx="2123632" cy="2756720"/>
            </a:xfrm>
            <a:custGeom>
              <a:avLst/>
              <a:gdLst/>
              <a:ahLst/>
              <a:cxnLst/>
              <a:rect l="l" t="t" r="r" b="b"/>
              <a:pathLst>
                <a:path w="29455" h="38236" extrusionOk="0">
                  <a:moveTo>
                    <a:pt x="1" y="1"/>
                  </a:moveTo>
                  <a:lnTo>
                    <a:pt x="1" y="38236"/>
                  </a:lnTo>
                  <a:lnTo>
                    <a:pt x="29455" y="38236"/>
                  </a:lnTo>
                  <a:lnTo>
                    <a:pt x="29455" y="1"/>
                  </a:lnTo>
                  <a:close/>
                </a:path>
              </a:pathLst>
            </a:custGeom>
            <a:solidFill>
              <a:srgbClr val="1B1B1B"/>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5444487" y="1224880"/>
              <a:ext cx="2123632" cy="2756720"/>
            </a:xfrm>
            <a:custGeom>
              <a:avLst/>
              <a:gdLst/>
              <a:ahLst/>
              <a:cxnLst/>
              <a:rect l="l" t="t" r="r" b="b"/>
              <a:pathLst>
                <a:path w="29455" h="38236" fill="none" extrusionOk="0">
                  <a:moveTo>
                    <a:pt x="1" y="1"/>
                  </a:moveTo>
                  <a:lnTo>
                    <a:pt x="29455" y="1"/>
                  </a:lnTo>
                  <a:lnTo>
                    <a:pt x="29455" y="38236"/>
                  </a:lnTo>
                  <a:lnTo>
                    <a:pt x="1" y="38236"/>
                  </a:lnTo>
                  <a:close/>
                </a:path>
              </a:pathLst>
            </a:custGeom>
            <a:noFill/>
            <a:ln w="9525" cap="flat" cmpd="sng">
              <a:solidFill>
                <a:schemeClr val="dk1"/>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Εικόνα 16" descr="Εικόνα που περιέχει κείμενο, οθόνη, πίνακας αποτελεσμάτων&#10;&#10;Περιγραφή που δημιουργήθηκε αυτόματα">
            <a:extLst>
              <a:ext uri="{FF2B5EF4-FFF2-40B4-BE49-F238E27FC236}">
                <a16:creationId xmlns:a16="http://schemas.microsoft.com/office/drawing/2014/main" id="{A36000A5-9435-474C-97F9-9EF9E2C60AC5}"/>
              </a:ext>
            </a:extLst>
          </p:cNvPr>
          <p:cNvPicPr>
            <a:picLocks noChangeAspect="1"/>
          </p:cNvPicPr>
          <p:nvPr/>
        </p:nvPicPr>
        <p:blipFill rotWithShape="1">
          <a:blip r:embed="rId3"/>
          <a:srcRect t="15908" b="16832"/>
          <a:stretch/>
        </p:blipFill>
        <p:spPr bwMode="auto">
          <a:xfrm>
            <a:off x="3984531" y="1653310"/>
            <a:ext cx="4414593" cy="185567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607058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8" name="Google Shape;2508;p69"/>
          <p:cNvSpPr txBox="1">
            <a:spLocks noGrp="1"/>
          </p:cNvSpPr>
          <p:nvPr>
            <p:ph type="title"/>
          </p:nvPr>
        </p:nvSpPr>
        <p:spPr>
          <a:xfrm>
            <a:off x="720000" y="57757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t>ΕΠΙΣΗΜΑΙΝΕΤΑΙ</a:t>
            </a:r>
            <a:r>
              <a:rPr lang="en" dirty="0"/>
              <a:t> </a:t>
            </a:r>
            <a:r>
              <a:rPr lang="el-GR" dirty="0">
                <a:solidFill>
                  <a:schemeClr val="lt2"/>
                </a:solidFill>
              </a:rPr>
              <a:t>ΟΤΙ:</a:t>
            </a:r>
            <a:endParaRPr dirty="0">
              <a:solidFill>
                <a:schemeClr val="lt2"/>
              </a:solidFill>
            </a:endParaRPr>
          </a:p>
        </p:txBody>
      </p:sp>
      <p:sp>
        <p:nvSpPr>
          <p:cNvPr id="2509" name="Google Shape;2509;p69"/>
          <p:cNvSpPr txBox="1"/>
          <p:nvPr/>
        </p:nvSpPr>
        <p:spPr>
          <a:xfrm>
            <a:off x="1174906" y="1080655"/>
            <a:ext cx="6027319" cy="3494295"/>
          </a:xfrm>
          <a:prstGeom prst="rect">
            <a:avLst/>
          </a:prstGeom>
          <a:noFill/>
          <a:ln>
            <a:noFill/>
          </a:ln>
        </p:spPr>
        <p:txBody>
          <a:bodyPr spcFirstLastPara="1" wrap="square" lIns="91425" tIns="91425" rIns="91425" bIns="91425" anchor="ctr" anchorCtr="0">
            <a:noAutofit/>
          </a:bodyPr>
          <a:lstStyle/>
          <a:p>
            <a:pPr lvl="0">
              <a:lnSpc>
                <a:spcPct val="150000"/>
              </a:lnSpc>
            </a:pPr>
            <a:r>
              <a:rPr lang="el-GR" sz="1500" dirty="0">
                <a:solidFill>
                  <a:schemeClr val="dk1"/>
                </a:solidFill>
                <a:latin typeface="Exo 2"/>
                <a:ea typeface="Exo 2"/>
                <a:cs typeface="Exo 2"/>
                <a:sym typeface="Exo 2"/>
              </a:rPr>
              <a:t>Οι παίκτες μπορούν να ξαναπαίξουν κάνοντας κλικ στο κουμπί </a:t>
            </a:r>
            <a:r>
              <a:rPr lang="en" sz="1500" b="1" dirty="0">
                <a:solidFill>
                  <a:schemeClr val="dk1"/>
                </a:solidFill>
                <a:latin typeface="Exo 2"/>
                <a:ea typeface="Exo 2"/>
                <a:cs typeface="Exo 2"/>
                <a:sym typeface="Exo 2"/>
              </a:rPr>
              <a:t>Restart Game</a:t>
            </a:r>
            <a:r>
              <a:rPr lang="en" sz="1500" dirty="0">
                <a:solidFill>
                  <a:schemeClr val="dk1"/>
                </a:solidFill>
                <a:latin typeface="Exo 2"/>
                <a:ea typeface="Exo 2"/>
                <a:cs typeface="Exo 2"/>
                <a:sym typeface="Exo 2"/>
              </a:rPr>
              <a:t>. </a:t>
            </a:r>
            <a:r>
              <a:rPr lang="el-GR" sz="1500" dirty="0">
                <a:solidFill>
                  <a:schemeClr val="dk1"/>
                </a:solidFill>
                <a:latin typeface="Exo 2"/>
                <a:ea typeface="Exo 2"/>
                <a:cs typeface="Exo 2"/>
                <a:sym typeface="Exo 2"/>
              </a:rPr>
              <a:t>Η αρχική σελίδα με τις οδηγίες θα εμφανιστεί και οι παίκτες καλούνται να επιλέξουν ξανά, </a:t>
            </a:r>
            <a:r>
              <a:rPr lang="el-GR" sz="1500" b="1" dirty="0">
                <a:solidFill>
                  <a:schemeClr val="dk1"/>
                </a:solidFill>
                <a:latin typeface="Exo 2"/>
                <a:ea typeface="Exo 2"/>
                <a:cs typeface="Exo 2"/>
                <a:sym typeface="Exo 2"/>
              </a:rPr>
              <a:t>αριθμό παικτών, ονόματα, </a:t>
            </a:r>
            <a:r>
              <a:rPr lang="en" sz="1500" b="1" dirty="0">
                <a:solidFill>
                  <a:schemeClr val="dk1"/>
                </a:solidFill>
                <a:latin typeface="Exo 2"/>
                <a:ea typeface="Exo 2"/>
                <a:cs typeface="Exo 2"/>
                <a:sym typeface="Exo 2"/>
              </a:rPr>
              <a:t>avatar, </a:t>
            </a:r>
            <a:r>
              <a:rPr lang="el-GR" sz="1500" b="1" dirty="0">
                <a:solidFill>
                  <a:schemeClr val="dk1"/>
                </a:solidFill>
                <a:latin typeface="Exo 2"/>
                <a:ea typeface="Exo 2"/>
                <a:cs typeface="Exo 2"/>
                <a:sym typeface="Exo 2"/>
              </a:rPr>
              <a:t>καθώς και επίπεδο δυσκολίας παιχνιδιού</a:t>
            </a:r>
            <a:r>
              <a:rPr lang="el-GR" sz="1500" dirty="0">
                <a:solidFill>
                  <a:schemeClr val="dk1"/>
                </a:solidFill>
                <a:latin typeface="Exo 2"/>
                <a:ea typeface="Exo 2"/>
                <a:cs typeface="Exo 2"/>
                <a:sym typeface="Exo 2"/>
              </a:rPr>
              <a:t>.</a:t>
            </a:r>
          </a:p>
          <a:p>
            <a:pPr lvl="0">
              <a:lnSpc>
                <a:spcPct val="150000"/>
              </a:lnSpc>
            </a:pPr>
            <a:endParaRPr lang="el-GR" sz="1500" dirty="0">
              <a:solidFill>
                <a:schemeClr val="dk1"/>
              </a:solidFill>
              <a:latin typeface="Exo 2"/>
              <a:ea typeface="Exo 2"/>
              <a:cs typeface="Exo 2"/>
              <a:sym typeface="Exo 2"/>
            </a:endParaRPr>
          </a:p>
          <a:p>
            <a:pPr lvl="0">
              <a:lnSpc>
                <a:spcPct val="150000"/>
              </a:lnSpc>
            </a:pPr>
            <a:r>
              <a:rPr lang="el-GR" sz="1500" dirty="0">
                <a:solidFill>
                  <a:schemeClr val="dk1"/>
                </a:solidFill>
                <a:latin typeface="Exo 2"/>
                <a:ea typeface="Exo 2"/>
                <a:cs typeface="Exo 2"/>
                <a:sym typeface="Exo 2"/>
              </a:rPr>
              <a:t> Για κάθε σωστή απάντηση, από το επίπεδο δυσκολίας </a:t>
            </a:r>
            <a:r>
              <a:rPr lang="en" sz="1500" b="1" dirty="0">
                <a:solidFill>
                  <a:schemeClr val="dk1"/>
                </a:solidFill>
                <a:latin typeface="Exo 2"/>
                <a:ea typeface="Exo 2"/>
                <a:cs typeface="Exo 2"/>
                <a:sym typeface="Exo 2"/>
              </a:rPr>
              <a:t>Easy</a:t>
            </a:r>
            <a:r>
              <a:rPr lang="en" sz="1500" dirty="0">
                <a:solidFill>
                  <a:schemeClr val="dk1"/>
                </a:solidFill>
                <a:latin typeface="Exo 2"/>
                <a:ea typeface="Exo 2"/>
                <a:cs typeface="Exo 2"/>
                <a:sym typeface="Exo 2"/>
              </a:rPr>
              <a:t> </a:t>
            </a:r>
            <a:r>
              <a:rPr lang="el-GR" sz="1500" dirty="0">
                <a:solidFill>
                  <a:schemeClr val="dk1"/>
                </a:solidFill>
                <a:latin typeface="Exo 2"/>
                <a:ea typeface="Exo 2"/>
                <a:cs typeface="Exo 2"/>
                <a:sym typeface="Exo 2"/>
              </a:rPr>
              <a:t>κάθε παίκτης κερδίζει </a:t>
            </a:r>
            <a:r>
              <a:rPr lang="el-GR" sz="1500" b="1" dirty="0">
                <a:solidFill>
                  <a:schemeClr val="dk1"/>
                </a:solidFill>
                <a:latin typeface="Exo 2"/>
                <a:ea typeface="Exo 2"/>
                <a:cs typeface="Exo 2"/>
                <a:sym typeface="Exo 2"/>
              </a:rPr>
              <a:t>1 βαθμό</a:t>
            </a:r>
            <a:r>
              <a:rPr lang="el-GR" sz="1500" dirty="0">
                <a:solidFill>
                  <a:schemeClr val="dk1"/>
                </a:solidFill>
                <a:latin typeface="Exo 2"/>
                <a:ea typeface="Exo 2"/>
                <a:cs typeface="Exo 2"/>
                <a:sym typeface="Exo 2"/>
              </a:rPr>
              <a:t>, για τις σωστές απαντήσεις της κατηγορίας </a:t>
            </a:r>
            <a:r>
              <a:rPr lang="en" sz="1500" b="1" dirty="0">
                <a:solidFill>
                  <a:schemeClr val="dk1"/>
                </a:solidFill>
                <a:latin typeface="Exo 2"/>
                <a:ea typeface="Exo 2"/>
                <a:cs typeface="Exo 2"/>
                <a:sym typeface="Exo 2"/>
              </a:rPr>
              <a:t>Medium 2 </a:t>
            </a:r>
            <a:r>
              <a:rPr lang="el-GR" sz="1500" b="1" dirty="0">
                <a:solidFill>
                  <a:schemeClr val="dk1"/>
                </a:solidFill>
                <a:latin typeface="Exo 2"/>
                <a:ea typeface="Exo 2"/>
                <a:cs typeface="Exo 2"/>
                <a:sym typeface="Exo 2"/>
              </a:rPr>
              <a:t>βαθμούς</a:t>
            </a:r>
            <a:r>
              <a:rPr lang="el-GR" sz="1500" dirty="0">
                <a:solidFill>
                  <a:schemeClr val="dk1"/>
                </a:solidFill>
                <a:latin typeface="Exo 2"/>
                <a:ea typeface="Exo 2"/>
                <a:cs typeface="Exo 2"/>
                <a:sym typeface="Exo 2"/>
              </a:rPr>
              <a:t>, και αντίστοιχα για τις </a:t>
            </a:r>
            <a:r>
              <a:rPr lang="en" sz="1500" b="1" dirty="0">
                <a:solidFill>
                  <a:schemeClr val="dk1"/>
                </a:solidFill>
                <a:latin typeface="Exo 2"/>
                <a:ea typeface="Exo 2"/>
                <a:cs typeface="Exo 2"/>
                <a:sym typeface="Exo 2"/>
              </a:rPr>
              <a:t>Hard 3 </a:t>
            </a:r>
            <a:r>
              <a:rPr lang="el-GR" sz="1500" b="1" dirty="0">
                <a:solidFill>
                  <a:schemeClr val="dk1"/>
                </a:solidFill>
                <a:latin typeface="Exo 2"/>
                <a:ea typeface="Exo 2"/>
                <a:cs typeface="Exo 2"/>
                <a:sym typeface="Exo 2"/>
              </a:rPr>
              <a:t>βαθμούς</a:t>
            </a:r>
            <a:r>
              <a:rPr lang="el-GR" sz="1500" dirty="0">
                <a:solidFill>
                  <a:schemeClr val="dk1"/>
                </a:solidFill>
                <a:latin typeface="Exo 2"/>
                <a:ea typeface="Exo 2"/>
                <a:cs typeface="Exo 2"/>
                <a:sym typeface="Exo 2"/>
              </a:rPr>
              <a:t>.</a:t>
            </a:r>
          </a:p>
        </p:txBody>
      </p:sp>
      <p:sp>
        <p:nvSpPr>
          <p:cNvPr id="2510" name="Google Shape;2510;p69"/>
          <p:cNvSpPr/>
          <p:nvPr/>
        </p:nvSpPr>
        <p:spPr>
          <a:xfrm>
            <a:off x="838908" y="1551017"/>
            <a:ext cx="256950" cy="250500"/>
          </a:xfrm>
          <a:custGeom>
            <a:avLst/>
            <a:gdLst/>
            <a:ahLst/>
            <a:cxnLst/>
            <a:rect l="l" t="t" r="r" b="b"/>
            <a:pathLst>
              <a:path w="10278" h="10020" extrusionOk="0">
                <a:moveTo>
                  <a:pt x="5139" y="0"/>
                </a:moveTo>
                <a:lnTo>
                  <a:pt x="3996" y="2897"/>
                </a:lnTo>
                <a:lnTo>
                  <a:pt x="1019" y="1985"/>
                </a:lnTo>
                <a:lnTo>
                  <a:pt x="2570" y="4684"/>
                </a:lnTo>
                <a:lnTo>
                  <a:pt x="1" y="6444"/>
                </a:lnTo>
                <a:lnTo>
                  <a:pt x="3079" y="6913"/>
                </a:lnTo>
                <a:lnTo>
                  <a:pt x="2853" y="10019"/>
                </a:lnTo>
                <a:lnTo>
                  <a:pt x="5139" y="7906"/>
                </a:lnTo>
                <a:lnTo>
                  <a:pt x="7426" y="10019"/>
                </a:lnTo>
                <a:lnTo>
                  <a:pt x="7199" y="6913"/>
                </a:lnTo>
                <a:lnTo>
                  <a:pt x="10277" y="6444"/>
                </a:lnTo>
                <a:lnTo>
                  <a:pt x="7708" y="4684"/>
                </a:lnTo>
                <a:lnTo>
                  <a:pt x="9260" y="1985"/>
                </a:lnTo>
                <a:lnTo>
                  <a:pt x="9260" y="1985"/>
                </a:lnTo>
                <a:lnTo>
                  <a:pt x="6283" y="2897"/>
                </a:lnTo>
                <a:lnTo>
                  <a:pt x="5139" y="0"/>
                </a:lnTo>
                <a:close/>
              </a:path>
            </a:pathLst>
          </a:custGeom>
          <a:solidFill>
            <a:schemeClr val="lt2"/>
          </a:solidFill>
          <a:ln w="9525" cap="flat" cmpd="sng">
            <a:solidFill>
              <a:srgbClr val="1B1B1B"/>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838908" y="3216734"/>
            <a:ext cx="256950" cy="250500"/>
          </a:xfrm>
          <a:custGeom>
            <a:avLst/>
            <a:gdLst/>
            <a:ahLst/>
            <a:cxnLst/>
            <a:rect l="l" t="t" r="r" b="b"/>
            <a:pathLst>
              <a:path w="10278" h="10020" extrusionOk="0">
                <a:moveTo>
                  <a:pt x="5139" y="0"/>
                </a:moveTo>
                <a:lnTo>
                  <a:pt x="3996" y="2897"/>
                </a:lnTo>
                <a:lnTo>
                  <a:pt x="1019" y="1985"/>
                </a:lnTo>
                <a:lnTo>
                  <a:pt x="2570" y="4684"/>
                </a:lnTo>
                <a:lnTo>
                  <a:pt x="1" y="6444"/>
                </a:lnTo>
                <a:lnTo>
                  <a:pt x="3079" y="6913"/>
                </a:lnTo>
                <a:lnTo>
                  <a:pt x="2853" y="10019"/>
                </a:lnTo>
                <a:lnTo>
                  <a:pt x="5139" y="7906"/>
                </a:lnTo>
                <a:lnTo>
                  <a:pt x="7426" y="10019"/>
                </a:lnTo>
                <a:lnTo>
                  <a:pt x="7199" y="6913"/>
                </a:lnTo>
                <a:lnTo>
                  <a:pt x="10277" y="6444"/>
                </a:lnTo>
                <a:lnTo>
                  <a:pt x="7708" y="4684"/>
                </a:lnTo>
                <a:lnTo>
                  <a:pt x="9260" y="1985"/>
                </a:lnTo>
                <a:lnTo>
                  <a:pt x="9260" y="1985"/>
                </a:lnTo>
                <a:lnTo>
                  <a:pt x="6283" y="2897"/>
                </a:lnTo>
                <a:lnTo>
                  <a:pt x="5139" y="0"/>
                </a:lnTo>
                <a:close/>
              </a:path>
            </a:pathLst>
          </a:custGeom>
          <a:solidFill>
            <a:schemeClr val="lt2"/>
          </a:solidFill>
          <a:ln w="9525" cap="flat" cmpd="sng">
            <a:solidFill>
              <a:srgbClr val="1B1B1B"/>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4" name="Google Shape;2514;p69"/>
          <p:cNvGrpSpPr/>
          <p:nvPr/>
        </p:nvGrpSpPr>
        <p:grpSpPr>
          <a:xfrm>
            <a:off x="7345500" y="839075"/>
            <a:ext cx="857048" cy="711942"/>
            <a:chOff x="2157350" y="3065575"/>
            <a:chExt cx="857048" cy="711942"/>
          </a:xfrm>
        </p:grpSpPr>
        <p:sp>
          <p:nvSpPr>
            <p:cNvPr id="2515" name="Google Shape;2515;p69"/>
            <p:cNvSpPr/>
            <p:nvPr/>
          </p:nvSpPr>
          <p:spPr>
            <a:xfrm>
              <a:off x="2802523" y="3065575"/>
              <a:ext cx="211875" cy="711942"/>
            </a:xfrm>
            <a:custGeom>
              <a:avLst/>
              <a:gdLst/>
              <a:ahLst/>
              <a:cxnLst/>
              <a:rect l="l" t="t" r="r" b="b"/>
              <a:pathLst>
                <a:path w="5583" h="18760" extrusionOk="0">
                  <a:moveTo>
                    <a:pt x="0" y="1"/>
                  </a:moveTo>
                  <a:cubicBezTo>
                    <a:pt x="969" y="1"/>
                    <a:pt x="1754" y="788"/>
                    <a:pt x="1754" y="1758"/>
                  </a:cubicBezTo>
                  <a:lnTo>
                    <a:pt x="1754" y="17001"/>
                  </a:lnTo>
                  <a:cubicBezTo>
                    <a:pt x="1754" y="17971"/>
                    <a:pt x="969" y="18759"/>
                    <a:pt x="0" y="18759"/>
                  </a:cubicBezTo>
                  <a:lnTo>
                    <a:pt x="3486" y="18759"/>
                  </a:lnTo>
                  <a:cubicBezTo>
                    <a:pt x="4642" y="18759"/>
                    <a:pt x="5583" y="17818"/>
                    <a:pt x="5583" y="16659"/>
                  </a:cubicBezTo>
                  <a:lnTo>
                    <a:pt x="5583" y="2097"/>
                  </a:lnTo>
                  <a:cubicBezTo>
                    <a:pt x="5583" y="942"/>
                    <a:pt x="4642" y="1"/>
                    <a:pt x="3486" y="1"/>
                  </a:cubicBezTo>
                  <a:close/>
                </a:path>
              </a:pathLst>
            </a:custGeom>
            <a:solidFill>
              <a:srgbClr val="F2B4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2157350" y="3065575"/>
              <a:ext cx="711752" cy="711942"/>
            </a:xfrm>
            <a:custGeom>
              <a:avLst/>
              <a:gdLst/>
              <a:ahLst/>
              <a:cxnLst/>
              <a:rect l="l" t="t" r="r" b="b"/>
              <a:pathLst>
                <a:path w="18755" h="18760" extrusionOk="0">
                  <a:moveTo>
                    <a:pt x="16865" y="1787"/>
                  </a:moveTo>
                  <a:cubicBezTo>
                    <a:pt x="16922" y="1787"/>
                    <a:pt x="16972" y="1833"/>
                    <a:pt x="16972" y="1890"/>
                  </a:cubicBezTo>
                  <a:lnTo>
                    <a:pt x="16972" y="16865"/>
                  </a:lnTo>
                  <a:cubicBezTo>
                    <a:pt x="16972" y="16923"/>
                    <a:pt x="16922" y="16973"/>
                    <a:pt x="16864" y="16973"/>
                  </a:cubicBezTo>
                  <a:lnTo>
                    <a:pt x="1890" y="16973"/>
                  </a:lnTo>
                  <a:cubicBezTo>
                    <a:pt x="1832" y="16973"/>
                    <a:pt x="1783" y="16923"/>
                    <a:pt x="1783" y="16865"/>
                  </a:cubicBezTo>
                  <a:lnTo>
                    <a:pt x="1783" y="1890"/>
                  </a:lnTo>
                  <a:cubicBezTo>
                    <a:pt x="1783" y="1833"/>
                    <a:pt x="1832" y="1787"/>
                    <a:pt x="1890" y="1787"/>
                  </a:cubicBezTo>
                  <a:close/>
                  <a:moveTo>
                    <a:pt x="1758" y="1"/>
                  </a:moveTo>
                  <a:cubicBezTo>
                    <a:pt x="785" y="1"/>
                    <a:pt x="0" y="788"/>
                    <a:pt x="0" y="1758"/>
                  </a:cubicBezTo>
                  <a:lnTo>
                    <a:pt x="0" y="17001"/>
                  </a:lnTo>
                  <a:cubicBezTo>
                    <a:pt x="0" y="17971"/>
                    <a:pt x="785" y="18759"/>
                    <a:pt x="1758" y="18759"/>
                  </a:cubicBezTo>
                  <a:lnTo>
                    <a:pt x="17001" y="18759"/>
                  </a:lnTo>
                  <a:cubicBezTo>
                    <a:pt x="17970" y="18759"/>
                    <a:pt x="18755" y="17971"/>
                    <a:pt x="18755" y="17001"/>
                  </a:cubicBezTo>
                  <a:lnTo>
                    <a:pt x="18755" y="1758"/>
                  </a:lnTo>
                  <a:cubicBezTo>
                    <a:pt x="18755" y="788"/>
                    <a:pt x="17971" y="1"/>
                    <a:pt x="17001" y="1"/>
                  </a:cubicBezTo>
                  <a:close/>
                </a:path>
              </a:pathLst>
            </a:custGeom>
            <a:solidFill>
              <a:srgbClr val="FFD3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2224975" y="3133390"/>
              <a:ext cx="576498" cy="576309"/>
            </a:xfrm>
            <a:custGeom>
              <a:avLst/>
              <a:gdLst/>
              <a:ahLst/>
              <a:cxnLst/>
              <a:rect l="l" t="t" r="r" b="b"/>
              <a:pathLst>
                <a:path w="15191" h="15186" extrusionOk="0">
                  <a:moveTo>
                    <a:pt x="108" y="0"/>
                  </a:moveTo>
                  <a:cubicBezTo>
                    <a:pt x="50" y="0"/>
                    <a:pt x="1" y="46"/>
                    <a:pt x="1" y="103"/>
                  </a:cubicBezTo>
                  <a:lnTo>
                    <a:pt x="1" y="15078"/>
                  </a:lnTo>
                  <a:cubicBezTo>
                    <a:pt x="1" y="15136"/>
                    <a:pt x="50" y="15186"/>
                    <a:pt x="108" y="15186"/>
                  </a:cubicBezTo>
                  <a:lnTo>
                    <a:pt x="15083" y="15186"/>
                  </a:lnTo>
                  <a:cubicBezTo>
                    <a:pt x="15140" y="15186"/>
                    <a:pt x="15190" y="15136"/>
                    <a:pt x="15190" y="15078"/>
                  </a:cubicBezTo>
                  <a:lnTo>
                    <a:pt x="15190" y="103"/>
                  </a:lnTo>
                  <a:cubicBezTo>
                    <a:pt x="15190" y="46"/>
                    <a:pt x="15140" y="0"/>
                    <a:pt x="15082" y="0"/>
                  </a:cubicBezTo>
                  <a:close/>
                </a:path>
              </a:pathLst>
            </a:custGeom>
            <a:solidFill>
              <a:srgbClr val="FCD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2802523" y="3065575"/>
              <a:ext cx="66564" cy="711942"/>
            </a:xfrm>
            <a:custGeom>
              <a:avLst/>
              <a:gdLst/>
              <a:ahLst/>
              <a:cxnLst/>
              <a:rect l="l" t="t" r="r" b="b"/>
              <a:pathLst>
                <a:path w="1754" h="18760" fill="none" extrusionOk="0">
                  <a:moveTo>
                    <a:pt x="0" y="1"/>
                  </a:moveTo>
                  <a:cubicBezTo>
                    <a:pt x="970" y="1"/>
                    <a:pt x="1754" y="788"/>
                    <a:pt x="1754" y="1758"/>
                  </a:cubicBezTo>
                  <a:lnTo>
                    <a:pt x="1754" y="17001"/>
                  </a:lnTo>
                  <a:cubicBezTo>
                    <a:pt x="1754" y="17971"/>
                    <a:pt x="970" y="18759"/>
                    <a:pt x="0" y="18759"/>
                  </a:cubicBezTo>
                </a:path>
              </a:pathLst>
            </a:custGeom>
            <a:noFill/>
            <a:ln w="8100" cap="flat" cmpd="sng">
              <a:solidFill>
                <a:srgbClr val="340175"/>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2157350" y="3065575"/>
              <a:ext cx="623594" cy="711942"/>
            </a:xfrm>
            <a:custGeom>
              <a:avLst/>
              <a:gdLst/>
              <a:ahLst/>
              <a:cxnLst/>
              <a:rect l="l" t="t" r="r" b="b"/>
              <a:pathLst>
                <a:path w="16432" h="18760" fill="none" extrusionOk="0">
                  <a:moveTo>
                    <a:pt x="16431" y="18759"/>
                  </a:moveTo>
                  <a:lnTo>
                    <a:pt x="1758" y="18759"/>
                  </a:lnTo>
                  <a:cubicBezTo>
                    <a:pt x="785" y="18759"/>
                    <a:pt x="0" y="17971"/>
                    <a:pt x="0" y="17001"/>
                  </a:cubicBezTo>
                  <a:lnTo>
                    <a:pt x="0" y="1758"/>
                  </a:lnTo>
                  <a:cubicBezTo>
                    <a:pt x="0" y="788"/>
                    <a:pt x="785" y="1"/>
                    <a:pt x="1758" y="1"/>
                  </a:cubicBezTo>
                  <a:lnTo>
                    <a:pt x="16431" y="1"/>
                  </a:lnTo>
                </a:path>
              </a:pathLst>
            </a:custGeom>
            <a:noFill/>
            <a:ln w="8100" cap="flat" cmpd="sng">
              <a:solidFill>
                <a:srgbClr val="340175"/>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2224975" y="3133390"/>
              <a:ext cx="576498" cy="576309"/>
            </a:xfrm>
            <a:custGeom>
              <a:avLst/>
              <a:gdLst/>
              <a:ahLst/>
              <a:cxnLst/>
              <a:rect l="l" t="t" r="r" b="b"/>
              <a:pathLst>
                <a:path w="15191" h="15186" fill="none" extrusionOk="0">
                  <a:moveTo>
                    <a:pt x="1" y="15078"/>
                  </a:moveTo>
                  <a:lnTo>
                    <a:pt x="1" y="103"/>
                  </a:lnTo>
                  <a:cubicBezTo>
                    <a:pt x="1" y="46"/>
                    <a:pt x="50" y="0"/>
                    <a:pt x="108" y="0"/>
                  </a:cubicBezTo>
                  <a:lnTo>
                    <a:pt x="15082" y="0"/>
                  </a:lnTo>
                  <a:cubicBezTo>
                    <a:pt x="15140" y="0"/>
                    <a:pt x="15190" y="46"/>
                    <a:pt x="15190" y="103"/>
                  </a:cubicBezTo>
                  <a:lnTo>
                    <a:pt x="15190" y="15078"/>
                  </a:lnTo>
                  <a:cubicBezTo>
                    <a:pt x="15190" y="15136"/>
                    <a:pt x="15140" y="15186"/>
                    <a:pt x="15082" y="15186"/>
                  </a:cubicBezTo>
                  <a:lnTo>
                    <a:pt x="108" y="15186"/>
                  </a:lnTo>
                  <a:cubicBezTo>
                    <a:pt x="50" y="15186"/>
                    <a:pt x="1" y="15136"/>
                    <a:pt x="1" y="15078"/>
                  </a:cubicBezTo>
                  <a:close/>
                </a:path>
              </a:pathLst>
            </a:custGeom>
            <a:noFill/>
            <a:ln w="8100" cap="flat" cmpd="sng">
              <a:solidFill>
                <a:srgbClr val="340175"/>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2780892" y="3065575"/>
              <a:ext cx="233506" cy="711942"/>
            </a:xfrm>
            <a:custGeom>
              <a:avLst/>
              <a:gdLst/>
              <a:ahLst/>
              <a:cxnLst/>
              <a:rect l="l" t="t" r="r" b="b"/>
              <a:pathLst>
                <a:path w="6153" h="18760" fill="none" extrusionOk="0">
                  <a:moveTo>
                    <a:pt x="0" y="1"/>
                  </a:moveTo>
                  <a:lnTo>
                    <a:pt x="570" y="1"/>
                  </a:lnTo>
                  <a:lnTo>
                    <a:pt x="2324" y="1"/>
                  </a:lnTo>
                  <a:lnTo>
                    <a:pt x="4057" y="1"/>
                  </a:lnTo>
                  <a:cubicBezTo>
                    <a:pt x="5212" y="1"/>
                    <a:pt x="6153" y="942"/>
                    <a:pt x="6153" y="2097"/>
                  </a:cubicBezTo>
                  <a:lnTo>
                    <a:pt x="6153" y="16659"/>
                  </a:lnTo>
                  <a:cubicBezTo>
                    <a:pt x="6153" y="17818"/>
                    <a:pt x="5212" y="18759"/>
                    <a:pt x="4057" y="18759"/>
                  </a:cubicBezTo>
                  <a:lnTo>
                    <a:pt x="2324" y="18759"/>
                  </a:lnTo>
                  <a:lnTo>
                    <a:pt x="570" y="18759"/>
                  </a:lnTo>
                  <a:lnTo>
                    <a:pt x="0" y="18759"/>
                  </a:lnTo>
                </a:path>
              </a:pathLst>
            </a:custGeom>
            <a:noFill/>
            <a:ln w="8100" cap="flat" cmpd="sng">
              <a:solidFill>
                <a:srgbClr val="340175"/>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2410964" y="3214905"/>
              <a:ext cx="236960" cy="380145"/>
            </a:xfrm>
            <a:custGeom>
              <a:avLst/>
              <a:gdLst/>
              <a:ahLst/>
              <a:cxnLst/>
              <a:rect l="l" t="t" r="r" b="b"/>
              <a:pathLst>
                <a:path w="6244" h="10017" extrusionOk="0">
                  <a:moveTo>
                    <a:pt x="3109" y="1"/>
                  </a:moveTo>
                  <a:cubicBezTo>
                    <a:pt x="2580" y="1"/>
                    <a:pt x="2086" y="120"/>
                    <a:pt x="1625" y="358"/>
                  </a:cubicBezTo>
                  <a:cubicBezTo>
                    <a:pt x="1165" y="598"/>
                    <a:pt x="790" y="920"/>
                    <a:pt x="500" y="1324"/>
                  </a:cubicBezTo>
                  <a:cubicBezTo>
                    <a:pt x="210" y="1729"/>
                    <a:pt x="43" y="2175"/>
                    <a:pt x="0" y="2661"/>
                  </a:cubicBezTo>
                  <a:lnTo>
                    <a:pt x="1575" y="3300"/>
                  </a:lnTo>
                  <a:cubicBezTo>
                    <a:pt x="1634" y="3011"/>
                    <a:pt x="1753" y="2766"/>
                    <a:pt x="1932" y="2566"/>
                  </a:cubicBezTo>
                  <a:cubicBezTo>
                    <a:pt x="2111" y="2364"/>
                    <a:pt x="2367" y="2265"/>
                    <a:pt x="2700" y="2265"/>
                  </a:cubicBezTo>
                  <a:cubicBezTo>
                    <a:pt x="3041" y="2265"/>
                    <a:pt x="3303" y="2360"/>
                    <a:pt x="3487" y="2552"/>
                  </a:cubicBezTo>
                  <a:cubicBezTo>
                    <a:pt x="3669" y="2744"/>
                    <a:pt x="3761" y="2980"/>
                    <a:pt x="3761" y="3262"/>
                  </a:cubicBezTo>
                  <a:cubicBezTo>
                    <a:pt x="3761" y="3560"/>
                    <a:pt x="3636" y="3802"/>
                    <a:pt x="3384" y="3984"/>
                  </a:cubicBezTo>
                  <a:cubicBezTo>
                    <a:pt x="3132" y="4169"/>
                    <a:pt x="2832" y="4260"/>
                    <a:pt x="2482" y="4260"/>
                  </a:cubicBezTo>
                  <a:cubicBezTo>
                    <a:pt x="2329" y="4260"/>
                    <a:pt x="2150" y="4240"/>
                    <a:pt x="1945" y="4202"/>
                  </a:cubicBezTo>
                  <a:cubicBezTo>
                    <a:pt x="1740" y="4164"/>
                    <a:pt x="1608" y="4127"/>
                    <a:pt x="1549" y="4093"/>
                  </a:cubicBezTo>
                  <a:lnTo>
                    <a:pt x="1549" y="6627"/>
                  </a:lnTo>
                  <a:lnTo>
                    <a:pt x="3620" y="6793"/>
                  </a:lnTo>
                  <a:lnTo>
                    <a:pt x="3595" y="6115"/>
                  </a:lnTo>
                  <a:lnTo>
                    <a:pt x="3595" y="6115"/>
                  </a:lnTo>
                  <a:cubicBezTo>
                    <a:pt x="3608" y="6115"/>
                    <a:pt x="3620" y="6115"/>
                    <a:pt x="3633" y="6115"/>
                  </a:cubicBezTo>
                  <a:cubicBezTo>
                    <a:pt x="3940" y="6115"/>
                    <a:pt x="4294" y="6019"/>
                    <a:pt x="4695" y="5827"/>
                  </a:cubicBezTo>
                  <a:cubicBezTo>
                    <a:pt x="5113" y="5627"/>
                    <a:pt x="5475" y="5314"/>
                    <a:pt x="5783" y="4887"/>
                  </a:cubicBezTo>
                  <a:cubicBezTo>
                    <a:pt x="6090" y="4460"/>
                    <a:pt x="6243" y="3940"/>
                    <a:pt x="6243" y="3326"/>
                  </a:cubicBezTo>
                  <a:cubicBezTo>
                    <a:pt x="6243" y="2763"/>
                    <a:pt x="6111" y="2227"/>
                    <a:pt x="5846" y="1715"/>
                  </a:cubicBezTo>
                  <a:cubicBezTo>
                    <a:pt x="5582" y="1203"/>
                    <a:pt x="5211" y="789"/>
                    <a:pt x="4733" y="473"/>
                  </a:cubicBezTo>
                  <a:cubicBezTo>
                    <a:pt x="4256" y="158"/>
                    <a:pt x="3715" y="1"/>
                    <a:pt x="3109" y="1"/>
                  </a:cubicBezTo>
                  <a:close/>
                  <a:moveTo>
                    <a:pt x="2622" y="7253"/>
                  </a:moveTo>
                  <a:cubicBezTo>
                    <a:pt x="2257" y="7253"/>
                    <a:pt x="1934" y="7386"/>
                    <a:pt x="1656" y="7650"/>
                  </a:cubicBezTo>
                  <a:cubicBezTo>
                    <a:pt x="1380" y="7914"/>
                    <a:pt x="1241" y="8238"/>
                    <a:pt x="1241" y="8622"/>
                  </a:cubicBezTo>
                  <a:cubicBezTo>
                    <a:pt x="1241" y="8997"/>
                    <a:pt x="1369" y="9324"/>
                    <a:pt x="1625" y="9600"/>
                  </a:cubicBezTo>
                  <a:cubicBezTo>
                    <a:pt x="1881" y="9878"/>
                    <a:pt x="2196" y="10017"/>
                    <a:pt x="2572" y="10017"/>
                  </a:cubicBezTo>
                  <a:cubicBezTo>
                    <a:pt x="2947" y="10017"/>
                    <a:pt x="3256" y="9875"/>
                    <a:pt x="3499" y="9594"/>
                  </a:cubicBezTo>
                  <a:cubicBezTo>
                    <a:pt x="3742" y="9313"/>
                    <a:pt x="3864" y="8972"/>
                    <a:pt x="3864" y="8571"/>
                  </a:cubicBezTo>
                  <a:cubicBezTo>
                    <a:pt x="3864" y="8170"/>
                    <a:pt x="3742" y="7851"/>
                    <a:pt x="3499" y="7611"/>
                  </a:cubicBezTo>
                  <a:cubicBezTo>
                    <a:pt x="3256" y="7373"/>
                    <a:pt x="2963" y="7253"/>
                    <a:pt x="2622" y="72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05"/>
        <p:cNvGrpSpPr/>
        <p:nvPr/>
      </p:nvGrpSpPr>
      <p:grpSpPr>
        <a:xfrm>
          <a:off x="0" y="0"/>
          <a:ext cx="0" cy="0"/>
          <a:chOff x="0" y="0"/>
          <a:chExt cx="0" cy="0"/>
        </a:xfrm>
      </p:grpSpPr>
      <p:sp>
        <p:nvSpPr>
          <p:cNvPr id="2606" name="Google Shape;2606;p74"/>
          <p:cNvSpPr txBox="1">
            <a:spLocks noGrp="1"/>
          </p:cNvSpPr>
          <p:nvPr>
            <p:ph type="ctrTitle"/>
          </p:nvPr>
        </p:nvSpPr>
        <p:spPr>
          <a:xfrm>
            <a:off x="3485025" y="824974"/>
            <a:ext cx="4284000" cy="23246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l-GR" sz="3600" dirty="0"/>
              <a:t>ΣΑΣ ΕΥΧΑΡΙΣΤΟΥΜΕ ΠΟΛΥ ΓΙΑ ΤΟΝ ΧΡΟΝΟ ΣΑΣ</a:t>
            </a:r>
            <a:r>
              <a:rPr lang="en" sz="3600" dirty="0"/>
              <a:t>!</a:t>
            </a:r>
            <a:endParaRPr sz="3600" dirty="0"/>
          </a:p>
        </p:txBody>
      </p:sp>
      <p:grpSp>
        <p:nvGrpSpPr>
          <p:cNvPr id="2621" name="Google Shape;2621;p74"/>
          <p:cNvGrpSpPr/>
          <p:nvPr/>
        </p:nvGrpSpPr>
        <p:grpSpPr>
          <a:xfrm>
            <a:off x="1041109" y="318836"/>
            <a:ext cx="1973232" cy="4824664"/>
            <a:chOff x="2863450" y="551025"/>
            <a:chExt cx="1856900" cy="4540225"/>
          </a:xfrm>
        </p:grpSpPr>
        <p:sp>
          <p:nvSpPr>
            <p:cNvPr id="2622" name="Google Shape;2622;p74"/>
            <p:cNvSpPr/>
            <p:nvPr/>
          </p:nvSpPr>
          <p:spPr>
            <a:xfrm>
              <a:off x="2863450" y="3592600"/>
              <a:ext cx="1856900" cy="63575"/>
            </a:xfrm>
            <a:custGeom>
              <a:avLst/>
              <a:gdLst/>
              <a:ahLst/>
              <a:cxnLst/>
              <a:rect l="l" t="t" r="r" b="b"/>
              <a:pathLst>
                <a:path w="74276" h="2543" extrusionOk="0">
                  <a:moveTo>
                    <a:pt x="0" y="0"/>
                  </a:moveTo>
                  <a:lnTo>
                    <a:pt x="0" y="2542"/>
                  </a:lnTo>
                  <a:lnTo>
                    <a:pt x="74276" y="2542"/>
                  </a:lnTo>
                  <a:lnTo>
                    <a:pt x="74276" y="0"/>
                  </a:lnTo>
                  <a:close/>
                </a:path>
              </a:pathLst>
            </a:custGeom>
            <a:solidFill>
              <a:srgbClr val="9E00B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4"/>
            <p:cNvSpPr/>
            <p:nvPr/>
          </p:nvSpPr>
          <p:spPr>
            <a:xfrm>
              <a:off x="2863450" y="3305400"/>
              <a:ext cx="1856900" cy="287225"/>
            </a:xfrm>
            <a:custGeom>
              <a:avLst/>
              <a:gdLst/>
              <a:ahLst/>
              <a:cxnLst/>
              <a:rect l="l" t="t" r="r" b="b"/>
              <a:pathLst>
                <a:path w="74276" h="11489" extrusionOk="0">
                  <a:moveTo>
                    <a:pt x="0" y="0"/>
                  </a:moveTo>
                  <a:lnTo>
                    <a:pt x="0" y="7610"/>
                  </a:lnTo>
                  <a:lnTo>
                    <a:pt x="0" y="11488"/>
                  </a:lnTo>
                  <a:lnTo>
                    <a:pt x="74276" y="11488"/>
                  </a:lnTo>
                  <a:lnTo>
                    <a:pt x="74276" y="7618"/>
                  </a:lnTo>
                  <a:lnTo>
                    <a:pt x="74276" y="0"/>
                  </a:lnTo>
                  <a:close/>
                </a:path>
              </a:pathLst>
            </a:custGeom>
            <a:solidFill>
              <a:srgbClr val="DF2EC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4"/>
            <p:cNvSpPr/>
            <p:nvPr/>
          </p:nvSpPr>
          <p:spPr>
            <a:xfrm>
              <a:off x="2863450" y="3006225"/>
              <a:ext cx="1856900" cy="299200"/>
            </a:xfrm>
            <a:custGeom>
              <a:avLst/>
              <a:gdLst/>
              <a:ahLst/>
              <a:cxnLst/>
              <a:rect l="l" t="t" r="r" b="b"/>
              <a:pathLst>
                <a:path w="74276" h="11968" extrusionOk="0">
                  <a:moveTo>
                    <a:pt x="5365" y="1"/>
                  </a:moveTo>
                  <a:lnTo>
                    <a:pt x="4263" y="2461"/>
                  </a:lnTo>
                  <a:lnTo>
                    <a:pt x="0" y="11967"/>
                  </a:lnTo>
                  <a:lnTo>
                    <a:pt x="74276" y="11967"/>
                  </a:lnTo>
                  <a:lnTo>
                    <a:pt x="70001" y="2428"/>
                  </a:lnTo>
                  <a:lnTo>
                    <a:pt x="68912" y="1"/>
                  </a:lnTo>
                  <a:lnTo>
                    <a:pt x="61046" y="1"/>
                  </a:lnTo>
                  <a:cubicBezTo>
                    <a:pt x="61121" y="195"/>
                    <a:pt x="61162" y="402"/>
                    <a:pt x="61162" y="620"/>
                  </a:cubicBezTo>
                  <a:cubicBezTo>
                    <a:pt x="61162" y="958"/>
                    <a:pt x="61067" y="1281"/>
                    <a:pt x="60898" y="1549"/>
                  </a:cubicBezTo>
                  <a:lnTo>
                    <a:pt x="65783" y="1549"/>
                  </a:lnTo>
                  <a:lnTo>
                    <a:pt x="69493" y="9925"/>
                  </a:lnTo>
                  <a:lnTo>
                    <a:pt x="4783" y="9925"/>
                  </a:lnTo>
                  <a:lnTo>
                    <a:pt x="8492" y="1549"/>
                  </a:lnTo>
                  <a:lnTo>
                    <a:pt x="13379" y="1549"/>
                  </a:lnTo>
                  <a:cubicBezTo>
                    <a:pt x="13209" y="1281"/>
                    <a:pt x="13114" y="958"/>
                    <a:pt x="13114" y="620"/>
                  </a:cubicBezTo>
                  <a:cubicBezTo>
                    <a:pt x="13114" y="402"/>
                    <a:pt x="13156" y="195"/>
                    <a:pt x="13229" y="1"/>
                  </a:cubicBezTo>
                  <a:close/>
                </a:path>
              </a:pathLst>
            </a:custGeom>
            <a:solidFill>
              <a:srgbClr val="9E00B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4"/>
            <p:cNvSpPr/>
            <p:nvPr/>
          </p:nvSpPr>
          <p:spPr>
            <a:xfrm>
              <a:off x="2884075" y="551025"/>
              <a:ext cx="1815625" cy="907850"/>
            </a:xfrm>
            <a:custGeom>
              <a:avLst/>
              <a:gdLst/>
              <a:ahLst/>
              <a:cxnLst/>
              <a:rect l="l" t="t" r="r" b="b"/>
              <a:pathLst>
                <a:path w="72625" h="36314" extrusionOk="0">
                  <a:moveTo>
                    <a:pt x="70397" y="2583"/>
                  </a:moveTo>
                  <a:lnTo>
                    <a:pt x="70397" y="33453"/>
                  </a:lnTo>
                  <a:lnTo>
                    <a:pt x="2228" y="33453"/>
                  </a:lnTo>
                  <a:lnTo>
                    <a:pt x="2228" y="2583"/>
                  </a:lnTo>
                  <a:close/>
                  <a:moveTo>
                    <a:pt x="0" y="1"/>
                  </a:moveTo>
                  <a:lnTo>
                    <a:pt x="0" y="36313"/>
                  </a:lnTo>
                  <a:lnTo>
                    <a:pt x="72625" y="36313"/>
                  </a:lnTo>
                  <a:lnTo>
                    <a:pt x="72625" y="1"/>
                  </a:lnTo>
                  <a:close/>
                </a:path>
              </a:pathLst>
            </a:custGeom>
            <a:solidFill>
              <a:srgbClr val="DF2EC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4"/>
            <p:cNvSpPr/>
            <p:nvPr/>
          </p:nvSpPr>
          <p:spPr>
            <a:xfrm>
              <a:off x="2884075" y="1458850"/>
              <a:ext cx="1815625" cy="309500"/>
            </a:xfrm>
            <a:custGeom>
              <a:avLst/>
              <a:gdLst/>
              <a:ahLst/>
              <a:cxnLst/>
              <a:rect l="l" t="t" r="r" b="b"/>
              <a:pathLst>
                <a:path w="72625" h="12380" extrusionOk="0">
                  <a:moveTo>
                    <a:pt x="0" y="0"/>
                  </a:moveTo>
                  <a:lnTo>
                    <a:pt x="4540" y="12379"/>
                  </a:lnTo>
                  <a:lnTo>
                    <a:pt x="68087" y="12379"/>
                  </a:lnTo>
                  <a:lnTo>
                    <a:pt x="72625" y="0"/>
                  </a:lnTo>
                  <a:close/>
                </a:path>
              </a:pathLst>
            </a:custGeom>
            <a:solidFill>
              <a:srgbClr val="9E00B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4"/>
            <p:cNvSpPr/>
            <p:nvPr/>
          </p:nvSpPr>
          <p:spPr>
            <a:xfrm>
              <a:off x="4617175" y="3656150"/>
              <a:ext cx="79975" cy="1433950"/>
            </a:xfrm>
            <a:custGeom>
              <a:avLst/>
              <a:gdLst/>
              <a:ahLst/>
              <a:cxnLst/>
              <a:rect l="l" t="t" r="r" b="b"/>
              <a:pathLst>
                <a:path w="3199" h="57358" extrusionOk="0">
                  <a:moveTo>
                    <a:pt x="0" y="0"/>
                  </a:moveTo>
                  <a:lnTo>
                    <a:pt x="0" y="7069"/>
                  </a:lnTo>
                  <a:lnTo>
                    <a:pt x="0" y="51634"/>
                  </a:lnTo>
                  <a:lnTo>
                    <a:pt x="0" y="57357"/>
                  </a:lnTo>
                  <a:lnTo>
                    <a:pt x="3198" y="57357"/>
                  </a:lnTo>
                  <a:lnTo>
                    <a:pt x="3198" y="44116"/>
                  </a:lnTo>
                  <a:lnTo>
                    <a:pt x="3198" y="27263"/>
                  </a:lnTo>
                  <a:lnTo>
                    <a:pt x="3198" y="10382"/>
                  </a:lnTo>
                  <a:lnTo>
                    <a:pt x="3198" y="0"/>
                  </a:ln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4"/>
            <p:cNvSpPr/>
            <p:nvPr/>
          </p:nvSpPr>
          <p:spPr>
            <a:xfrm>
              <a:off x="2939775" y="615600"/>
              <a:ext cx="1704225" cy="771750"/>
            </a:xfrm>
            <a:custGeom>
              <a:avLst/>
              <a:gdLst/>
              <a:ahLst/>
              <a:cxnLst/>
              <a:rect l="l" t="t" r="r" b="b"/>
              <a:pathLst>
                <a:path w="68169" h="30870" extrusionOk="0">
                  <a:moveTo>
                    <a:pt x="0" y="0"/>
                  </a:moveTo>
                  <a:lnTo>
                    <a:pt x="0" y="30870"/>
                  </a:lnTo>
                  <a:lnTo>
                    <a:pt x="68169" y="30870"/>
                  </a:lnTo>
                  <a:lnTo>
                    <a:pt x="68169" y="0"/>
                  </a:lnTo>
                  <a:close/>
                </a:path>
              </a:pathLst>
            </a:custGeom>
            <a:solidFill>
              <a:srgbClr val="FE558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4"/>
            <p:cNvSpPr/>
            <p:nvPr/>
          </p:nvSpPr>
          <p:spPr>
            <a:xfrm>
              <a:off x="3940125" y="4684875"/>
              <a:ext cx="677075" cy="405225"/>
            </a:xfrm>
            <a:custGeom>
              <a:avLst/>
              <a:gdLst/>
              <a:ahLst/>
              <a:cxnLst/>
              <a:rect l="l" t="t" r="r" b="b"/>
              <a:pathLst>
                <a:path w="27083" h="16209" extrusionOk="0">
                  <a:moveTo>
                    <a:pt x="21095" y="0"/>
                  </a:moveTo>
                  <a:lnTo>
                    <a:pt x="18095" y="10972"/>
                  </a:lnTo>
                  <a:lnTo>
                    <a:pt x="9145" y="6599"/>
                  </a:lnTo>
                  <a:lnTo>
                    <a:pt x="8200" y="12548"/>
                  </a:lnTo>
                  <a:lnTo>
                    <a:pt x="1" y="16208"/>
                  </a:lnTo>
                  <a:lnTo>
                    <a:pt x="27082" y="16208"/>
                  </a:lnTo>
                  <a:lnTo>
                    <a:pt x="27082" y="10485"/>
                  </a:lnTo>
                  <a:lnTo>
                    <a:pt x="21095"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4"/>
            <p:cNvSpPr/>
            <p:nvPr/>
          </p:nvSpPr>
          <p:spPr>
            <a:xfrm>
              <a:off x="2966600" y="3832875"/>
              <a:ext cx="1650600" cy="1257225"/>
            </a:xfrm>
            <a:custGeom>
              <a:avLst/>
              <a:gdLst/>
              <a:ahLst/>
              <a:cxnLst/>
              <a:rect l="l" t="t" r="r" b="b"/>
              <a:pathLst>
                <a:path w="66024" h="50289" extrusionOk="0">
                  <a:moveTo>
                    <a:pt x="5765" y="15623"/>
                  </a:moveTo>
                  <a:lnTo>
                    <a:pt x="7329" y="19266"/>
                  </a:lnTo>
                  <a:lnTo>
                    <a:pt x="6107" y="20173"/>
                  </a:lnTo>
                  <a:lnTo>
                    <a:pt x="5942" y="23363"/>
                  </a:lnTo>
                  <a:lnTo>
                    <a:pt x="4560" y="19163"/>
                  </a:lnTo>
                  <a:lnTo>
                    <a:pt x="5613" y="18210"/>
                  </a:lnTo>
                  <a:lnTo>
                    <a:pt x="5765" y="15623"/>
                  </a:lnTo>
                  <a:close/>
                  <a:moveTo>
                    <a:pt x="58604" y="15623"/>
                  </a:moveTo>
                  <a:lnTo>
                    <a:pt x="58756" y="18210"/>
                  </a:lnTo>
                  <a:lnTo>
                    <a:pt x="59809" y="19163"/>
                  </a:lnTo>
                  <a:lnTo>
                    <a:pt x="58423" y="23363"/>
                  </a:lnTo>
                  <a:lnTo>
                    <a:pt x="58261" y="20175"/>
                  </a:lnTo>
                  <a:lnTo>
                    <a:pt x="57040" y="19267"/>
                  </a:lnTo>
                  <a:lnTo>
                    <a:pt x="58604" y="15623"/>
                  </a:lnTo>
                  <a:close/>
                  <a:moveTo>
                    <a:pt x="54519" y="25522"/>
                  </a:moveTo>
                  <a:lnTo>
                    <a:pt x="55316" y="28889"/>
                  </a:lnTo>
                  <a:lnTo>
                    <a:pt x="57502" y="29900"/>
                  </a:lnTo>
                  <a:lnTo>
                    <a:pt x="54646" y="36849"/>
                  </a:lnTo>
                  <a:lnTo>
                    <a:pt x="54650" y="31584"/>
                  </a:lnTo>
                  <a:lnTo>
                    <a:pt x="52151" y="30114"/>
                  </a:lnTo>
                  <a:lnTo>
                    <a:pt x="54519" y="25522"/>
                  </a:lnTo>
                  <a:close/>
                  <a:moveTo>
                    <a:pt x="9850" y="25522"/>
                  </a:moveTo>
                  <a:lnTo>
                    <a:pt x="12219" y="30114"/>
                  </a:lnTo>
                  <a:lnTo>
                    <a:pt x="9715" y="31584"/>
                  </a:lnTo>
                  <a:lnTo>
                    <a:pt x="9723" y="36849"/>
                  </a:lnTo>
                  <a:lnTo>
                    <a:pt x="6863" y="29900"/>
                  </a:lnTo>
                  <a:lnTo>
                    <a:pt x="9054" y="28889"/>
                  </a:lnTo>
                  <a:lnTo>
                    <a:pt x="9850" y="25522"/>
                  </a:lnTo>
                  <a:close/>
                  <a:moveTo>
                    <a:pt x="66023" y="0"/>
                  </a:moveTo>
                  <a:cubicBezTo>
                    <a:pt x="64959" y="115"/>
                    <a:pt x="63931" y="454"/>
                    <a:pt x="62994" y="970"/>
                  </a:cubicBezTo>
                  <a:cubicBezTo>
                    <a:pt x="60940" y="2088"/>
                    <a:pt x="59322" y="4036"/>
                    <a:pt x="58736" y="6305"/>
                  </a:cubicBezTo>
                  <a:cubicBezTo>
                    <a:pt x="58224" y="8294"/>
                    <a:pt x="58438" y="10436"/>
                    <a:pt x="57786" y="12383"/>
                  </a:cubicBezTo>
                  <a:cubicBezTo>
                    <a:pt x="56701" y="15619"/>
                    <a:pt x="53686" y="15894"/>
                    <a:pt x="51812" y="18239"/>
                  </a:cubicBezTo>
                  <a:cubicBezTo>
                    <a:pt x="49859" y="20685"/>
                    <a:pt x="49617" y="23879"/>
                    <a:pt x="49418" y="26892"/>
                  </a:cubicBezTo>
                  <a:cubicBezTo>
                    <a:pt x="49195" y="30317"/>
                    <a:pt x="48572" y="34232"/>
                    <a:pt x="45655" y="36040"/>
                  </a:cubicBezTo>
                  <a:cubicBezTo>
                    <a:pt x="44536" y="36738"/>
                    <a:pt x="43255" y="36999"/>
                    <a:pt x="41934" y="36999"/>
                  </a:cubicBezTo>
                  <a:cubicBezTo>
                    <a:pt x="40568" y="36999"/>
                    <a:pt x="39160" y="36719"/>
                    <a:pt x="37844" y="36354"/>
                  </a:cubicBezTo>
                  <a:cubicBezTo>
                    <a:pt x="35608" y="35733"/>
                    <a:pt x="33348" y="34897"/>
                    <a:pt x="31058" y="34897"/>
                  </a:cubicBezTo>
                  <a:cubicBezTo>
                    <a:pt x="30698" y="34897"/>
                    <a:pt x="30337" y="34918"/>
                    <a:pt x="29975" y="34963"/>
                  </a:cubicBezTo>
                  <a:cubicBezTo>
                    <a:pt x="28576" y="35136"/>
                    <a:pt x="27248" y="35673"/>
                    <a:pt x="25861" y="35917"/>
                  </a:cubicBezTo>
                  <a:cubicBezTo>
                    <a:pt x="25295" y="36015"/>
                    <a:pt x="24729" y="36063"/>
                    <a:pt x="24169" y="36063"/>
                  </a:cubicBezTo>
                  <a:cubicBezTo>
                    <a:pt x="21042" y="36063"/>
                    <a:pt x="18093" y="34562"/>
                    <a:pt x="16258" y="31930"/>
                  </a:cubicBezTo>
                  <a:cubicBezTo>
                    <a:pt x="13490" y="27948"/>
                    <a:pt x="13700" y="22670"/>
                    <a:pt x="11360" y="18490"/>
                  </a:cubicBezTo>
                  <a:cubicBezTo>
                    <a:pt x="9190" y="14616"/>
                    <a:pt x="4697" y="12082"/>
                    <a:pt x="310" y="11905"/>
                  </a:cubicBezTo>
                  <a:lnTo>
                    <a:pt x="0" y="11905"/>
                  </a:lnTo>
                  <a:lnTo>
                    <a:pt x="0" y="44565"/>
                  </a:lnTo>
                  <a:lnTo>
                    <a:pt x="5988" y="34080"/>
                  </a:lnTo>
                  <a:lnTo>
                    <a:pt x="8988" y="45052"/>
                  </a:lnTo>
                  <a:lnTo>
                    <a:pt x="17938" y="40679"/>
                  </a:lnTo>
                  <a:lnTo>
                    <a:pt x="18883" y="46628"/>
                  </a:lnTo>
                  <a:lnTo>
                    <a:pt x="27082" y="50288"/>
                  </a:lnTo>
                  <a:lnTo>
                    <a:pt x="38942" y="50288"/>
                  </a:lnTo>
                  <a:lnTo>
                    <a:pt x="47141" y="46628"/>
                  </a:lnTo>
                  <a:lnTo>
                    <a:pt x="48085" y="40679"/>
                  </a:lnTo>
                  <a:lnTo>
                    <a:pt x="57036" y="45052"/>
                  </a:lnTo>
                  <a:lnTo>
                    <a:pt x="60035" y="34080"/>
                  </a:lnTo>
                  <a:lnTo>
                    <a:pt x="66023" y="44565"/>
                  </a:lnTo>
                  <a:lnTo>
                    <a:pt x="66023" y="0"/>
                  </a:lnTo>
                  <a:close/>
                </a:path>
              </a:pathLst>
            </a:custGeom>
            <a:solidFill>
              <a:srgbClr val="DF2EC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4"/>
            <p:cNvSpPr/>
            <p:nvPr/>
          </p:nvSpPr>
          <p:spPr>
            <a:xfrm>
              <a:off x="2966625" y="3656150"/>
              <a:ext cx="1650575" cy="1101700"/>
            </a:xfrm>
            <a:custGeom>
              <a:avLst/>
              <a:gdLst/>
              <a:ahLst/>
              <a:cxnLst/>
              <a:rect l="l" t="t" r="r" b="b"/>
              <a:pathLst>
                <a:path w="66023" h="44068" extrusionOk="0">
                  <a:moveTo>
                    <a:pt x="39559" y="19766"/>
                  </a:moveTo>
                  <a:cubicBezTo>
                    <a:pt x="40542" y="19766"/>
                    <a:pt x="41333" y="20558"/>
                    <a:pt x="41333" y="21541"/>
                  </a:cubicBezTo>
                  <a:lnTo>
                    <a:pt x="41333" y="35838"/>
                  </a:lnTo>
                  <a:cubicBezTo>
                    <a:pt x="41333" y="36820"/>
                    <a:pt x="40542" y="37612"/>
                    <a:pt x="39559" y="37612"/>
                  </a:cubicBezTo>
                  <a:lnTo>
                    <a:pt x="26462" y="37612"/>
                  </a:lnTo>
                  <a:cubicBezTo>
                    <a:pt x="25481" y="37612"/>
                    <a:pt x="24688" y="36820"/>
                    <a:pt x="24688" y="35838"/>
                  </a:cubicBezTo>
                  <a:lnTo>
                    <a:pt x="24688" y="21541"/>
                  </a:lnTo>
                  <a:cubicBezTo>
                    <a:pt x="24688" y="20558"/>
                    <a:pt x="25481" y="19766"/>
                    <a:pt x="26462" y="19766"/>
                  </a:cubicBezTo>
                  <a:close/>
                  <a:moveTo>
                    <a:pt x="0" y="0"/>
                  </a:moveTo>
                  <a:lnTo>
                    <a:pt x="0" y="18974"/>
                  </a:lnTo>
                  <a:lnTo>
                    <a:pt x="309" y="18974"/>
                  </a:lnTo>
                  <a:cubicBezTo>
                    <a:pt x="4696" y="19151"/>
                    <a:pt x="9189" y="21685"/>
                    <a:pt x="11359" y="25559"/>
                  </a:cubicBezTo>
                  <a:cubicBezTo>
                    <a:pt x="13699" y="29739"/>
                    <a:pt x="13489" y="35017"/>
                    <a:pt x="16258" y="38999"/>
                  </a:cubicBezTo>
                  <a:cubicBezTo>
                    <a:pt x="18092" y="41631"/>
                    <a:pt x="21042" y="43132"/>
                    <a:pt x="24169" y="43132"/>
                  </a:cubicBezTo>
                  <a:cubicBezTo>
                    <a:pt x="24729" y="43132"/>
                    <a:pt x="25294" y="43084"/>
                    <a:pt x="25860" y="42986"/>
                  </a:cubicBezTo>
                  <a:cubicBezTo>
                    <a:pt x="27247" y="42742"/>
                    <a:pt x="28575" y="42205"/>
                    <a:pt x="29974" y="42032"/>
                  </a:cubicBezTo>
                  <a:cubicBezTo>
                    <a:pt x="30336" y="41987"/>
                    <a:pt x="30697" y="41966"/>
                    <a:pt x="31057" y="41966"/>
                  </a:cubicBezTo>
                  <a:cubicBezTo>
                    <a:pt x="33347" y="41966"/>
                    <a:pt x="35607" y="42802"/>
                    <a:pt x="37843" y="43423"/>
                  </a:cubicBezTo>
                  <a:cubicBezTo>
                    <a:pt x="39159" y="43788"/>
                    <a:pt x="40567" y="44068"/>
                    <a:pt x="41933" y="44068"/>
                  </a:cubicBezTo>
                  <a:cubicBezTo>
                    <a:pt x="43254" y="44068"/>
                    <a:pt x="44535" y="43807"/>
                    <a:pt x="45654" y="43109"/>
                  </a:cubicBezTo>
                  <a:cubicBezTo>
                    <a:pt x="48571" y="41301"/>
                    <a:pt x="49195" y="37385"/>
                    <a:pt x="49418" y="33961"/>
                  </a:cubicBezTo>
                  <a:cubicBezTo>
                    <a:pt x="49616" y="30948"/>
                    <a:pt x="49859" y="27754"/>
                    <a:pt x="51811" y="25308"/>
                  </a:cubicBezTo>
                  <a:cubicBezTo>
                    <a:pt x="53685" y="22964"/>
                    <a:pt x="56700" y="22688"/>
                    <a:pt x="57786" y="19452"/>
                  </a:cubicBezTo>
                  <a:cubicBezTo>
                    <a:pt x="58438" y="17505"/>
                    <a:pt x="58224" y="15363"/>
                    <a:pt x="58735" y="13374"/>
                  </a:cubicBezTo>
                  <a:cubicBezTo>
                    <a:pt x="59321" y="11105"/>
                    <a:pt x="60939" y="9157"/>
                    <a:pt x="62993" y="8039"/>
                  </a:cubicBezTo>
                  <a:cubicBezTo>
                    <a:pt x="63930" y="7523"/>
                    <a:pt x="64958" y="7184"/>
                    <a:pt x="66022" y="7069"/>
                  </a:cubicBezTo>
                  <a:lnTo>
                    <a:pt x="66022" y="0"/>
                  </a:lnTo>
                  <a:lnTo>
                    <a:pt x="50911" y="0"/>
                  </a:lnTo>
                  <a:lnTo>
                    <a:pt x="50911" y="7226"/>
                  </a:lnTo>
                  <a:cubicBezTo>
                    <a:pt x="50911" y="8311"/>
                    <a:pt x="50028" y="9194"/>
                    <a:pt x="48943" y="9194"/>
                  </a:cubicBezTo>
                  <a:lnTo>
                    <a:pt x="17079" y="9194"/>
                  </a:lnTo>
                  <a:cubicBezTo>
                    <a:pt x="15994" y="9194"/>
                    <a:pt x="15111" y="8311"/>
                    <a:pt x="15111" y="7226"/>
                  </a:cubicBezTo>
                  <a:lnTo>
                    <a:pt x="15111" y="0"/>
                  </a:lnTo>
                  <a:close/>
                </a:path>
              </a:pathLst>
            </a:custGeom>
            <a:solidFill>
              <a:srgbClr val="FE558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4"/>
            <p:cNvSpPr/>
            <p:nvPr/>
          </p:nvSpPr>
          <p:spPr>
            <a:xfrm>
              <a:off x="2983025" y="3044925"/>
              <a:ext cx="1617775" cy="209425"/>
            </a:xfrm>
            <a:custGeom>
              <a:avLst/>
              <a:gdLst/>
              <a:ahLst/>
              <a:cxnLst/>
              <a:rect l="l" t="t" r="r" b="b"/>
              <a:pathLst>
                <a:path w="64711" h="8377" extrusionOk="0">
                  <a:moveTo>
                    <a:pt x="22039" y="1705"/>
                  </a:moveTo>
                  <a:cubicBezTo>
                    <a:pt x="23103" y="1705"/>
                    <a:pt x="23967" y="1977"/>
                    <a:pt x="23967" y="2315"/>
                  </a:cubicBezTo>
                  <a:lnTo>
                    <a:pt x="23967" y="3256"/>
                  </a:lnTo>
                  <a:cubicBezTo>
                    <a:pt x="23967" y="3595"/>
                    <a:pt x="23103" y="3866"/>
                    <a:pt x="22039" y="3866"/>
                  </a:cubicBezTo>
                  <a:cubicBezTo>
                    <a:pt x="20979" y="3866"/>
                    <a:pt x="20117" y="3595"/>
                    <a:pt x="20117" y="3256"/>
                  </a:cubicBezTo>
                  <a:lnTo>
                    <a:pt x="20117" y="2315"/>
                  </a:lnTo>
                  <a:cubicBezTo>
                    <a:pt x="20117" y="1977"/>
                    <a:pt x="20979" y="1705"/>
                    <a:pt x="22039" y="1705"/>
                  </a:cubicBezTo>
                  <a:close/>
                  <a:moveTo>
                    <a:pt x="42671" y="1705"/>
                  </a:moveTo>
                  <a:cubicBezTo>
                    <a:pt x="43732" y="1705"/>
                    <a:pt x="44594" y="1977"/>
                    <a:pt x="44594" y="2315"/>
                  </a:cubicBezTo>
                  <a:lnTo>
                    <a:pt x="44594" y="3256"/>
                  </a:lnTo>
                  <a:cubicBezTo>
                    <a:pt x="44594" y="3595"/>
                    <a:pt x="43732" y="3866"/>
                    <a:pt x="42671" y="3866"/>
                  </a:cubicBezTo>
                  <a:cubicBezTo>
                    <a:pt x="41606" y="3866"/>
                    <a:pt x="40744" y="3595"/>
                    <a:pt x="40744" y="3256"/>
                  </a:cubicBezTo>
                  <a:lnTo>
                    <a:pt x="40744" y="2315"/>
                  </a:lnTo>
                  <a:cubicBezTo>
                    <a:pt x="40744" y="1977"/>
                    <a:pt x="41606" y="1705"/>
                    <a:pt x="42671" y="1705"/>
                  </a:cubicBezTo>
                  <a:close/>
                  <a:moveTo>
                    <a:pt x="27515" y="3718"/>
                  </a:moveTo>
                  <a:cubicBezTo>
                    <a:pt x="28575" y="3718"/>
                    <a:pt x="29437" y="3991"/>
                    <a:pt x="29437" y="4325"/>
                  </a:cubicBezTo>
                  <a:lnTo>
                    <a:pt x="29437" y="5270"/>
                  </a:lnTo>
                  <a:cubicBezTo>
                    <a:pt x="29437" y="5609"/>
                    <a:pt x="28575" y="5880"/>
                    <a:pt x="27515" y="5880"/>
                  </a:cubicBezTo>
                  <a:cubicBezTo>
                    <a:pt x="26450" y="5880"/>
                    <a:pt x="25587" y="5609"/>
                    <a:pt x="25587" y="5270"/>
                  </a:cubicBezTo>
                  <a:lnTo>
                    <a:pt x="25587" y="4325"/>
                  </a:lnTo>
                  <a:cubicBezTo>
                    <a:pt x="25587" y="3991"/>
                    <a:pt x="26451" y="3718"/>
                    <a:pt x="27515" y="3718"/>
                  </a:cubicBezTo>
                  <a:close/>
                  <a:moveTo>
                    <a:pt x="37195" y="3718"/>
                  </a:moveTo>
                  <a:cubicBezTo>
                    <a:pt x="38260" y="3718"/>
                    <a:pt x="39122" y="3991"/>
                    <a:pt x="39122" y="4325"/>
                  </a:cubicBezTo>
                  <a:lnTo>
                    <a:pt x="39122" y="5270"/>
                  </a:lnTo>
                  <a:cubicBezTo>
                    <a:pt x="39122" y="5609"/>
                    <a:pt x="38260" y="5880"/>
                    <a:pt x="37195" y="5880"/>
                  </a:cubicBezTo>
                  <a:cubicBezTo>
                    <a:pt x="36134" y="5880"/>
                    <a:pt x="35272" y="5609"/>
                    <a:pt x="35272" y="5270"/>
                  </a:cubicBezTo>
                  <a:lnTo>
                    <a:pt x="35272" y="4325"/>
                  </a:lnTo>
                  <a:cubicBezTo>
                    <a:pt x="35272" y="3991"/>
                    <a:pt x="36134" y="3718"/>
                    <a:pt x="37195" y="3718"/>
                  </a:cubicBezTo>
                  <a:close/>
                  <a:moveTo>
                    <a:pt x="18358" y="4189"/>
                  </a:moveTo>
                  <a:cubicBezTo>
                    <a:pt x="19423" y="4189"/>
                    <a:pt x="20281" y="4461"/>
                    <a:pt x="20281" y="4799"/>
                  </a:cubicBezTo>
                  <a:lnTo>
                    <a:pt x="20281" y="5744"/>
                  </a:lnTo>
                  <a:cubicBezTo>
                    <a:pt x="20281" y="6079"/>
                    <a:pt x="19423" y="6351"/>
                    <a:pt x="18358" y="6351"/>
                  </a:cubicBezTo>
                  <a:cubicBezTo>
                    <a:pt x="17298" y="6351"/>
                    <a:pt x="16435" y="6078"/>
                    <a:pt x="16435" y="5744"/>
                  </a:cubicBezTo>
                  <a:lnTo>
                    <a:pt x="16435" y="4799"/>
                  </a:lnTo>
                  <a:cubicBezTo>
                    <a:pt x="16435" y="4461"/>
                    <a:pt x="17298" y="4189"/>
                    <a:pt x="18358" y="4189"/>
                  </a:cubicBezTo>
                  <a:close/>
                  <a:moveTo>
                    <a:pt x="46351" y="4189"/>
                  </a:moveTo>
                  <a:cubicBezTo>
                    <a:pt x="47413" y="4189"/>
                    <a:pt x="48275" y="4461"/>
                    <a:pt x="48275" y="4799"/>
                  </a:cubicBezTo>
                  <a:lnTo>
                    <a:pt x="48275" y="5744"/>
                  </a:lnTo>
                  <a:cubicBezTo>
                    <a:pt x="48275" y="6079"/>
                    <a:pt x="47413" y="6351"/>
                    <a:pt x="46351" y="6351"/>
                  </a:cubicBezTo>
                  <a:cubicBezTo>
                    <a:pt x="45287" y="6351"/>
                    <a:pt x="44429" y="6078"/>
                    <a:pt x="44429" y="5744"/>
                  </a:cubicBezTo>
                  <a:lnTo>
                    <a:pt x="44429" y="4799"/>
                  </a:lnTo>
                  <a:cubicBezTo>
                    <a:pt x="44429" y="4461"/>
                    <a:pt x="45287" y="4189"/>
                    <a:pt x="46351" y="4189"/>
                  </a:cubicBezTo>
                  <a:close/>
                  <a:moveTo>
                    <a:pt x="3709" y="1"/>
                  </a:moveTo>
                  <a:lnTo>
                    <a:pt x="0" y="8377"/>
                  </a:lnTo>
                  <a:lnTo>
                    <a:pt x="64710" y="8377"/>
                  </a:lnTo>
                  <a:lnTo>
                    <a:pt x="61000" y="1"/>
                  </a:lnTo>
                  <a:lnTo>
                    <a:pt x="56115" y="1"/>
                  </a:lnTo>
                  <a:cubicBezTo>
                    <a:pt x="55867" y="401"/>
                    <a:pt x="55471" y="693"/>
                    <a:pt x="54997" y="801"/>
                  </a:cubicBezTo>
                  <a:lnTo>
                    <a:pt x="54997" y="4576"/>
                  </a:lnTo>
                  <a:cubicBezTo>
                    <a:pt x="56140" y="4655"/>
                    <a:pt x="57014" y="5072"/>
                    <a:pt x="57014" y="5575"/>
                  </a:cubicBezTo>
                  <a:cubicBezTo>
                    <a:pt x="57014" y="6136"/>
                    <a:pt x="55938" y="6590"/>
                    <a:pt x="54605" y="6590"/>
                  </a:cubicBezTo>
                  <a:cubicBezTo>
                    <a:pt x="53276" y="6590"/>
                    <a:pt x="52194" y="6136"/>
                    <a:pt x="52194" y="5575"/>
                  </a:cubicBezTo>
                  <a:cubicBezTo>
                    <a:pt x="52194" y="5088"/>
                    <a:pt x="53016" y="4680"/>
                    <a:pt x="54105" y="4585"/>
                  </a:cubicBezTo>
                  <a:lnTo>
                    <a:pt x="54105" y="801"/>
                  </a:lnTo>
                  <a:lnTo>
                    <a:pt x="54114" y="776"/>
                  </a:lnTo>
                  <a:cubicBezTo>
                    <a:pt x="53685" y="653"/>
                    <a:pt x="53325" y="372"/>
                    <a:pt x="53098" y="1"/>
                  </a:cubicBezTo>
                  <a:lnTo>
                    <a:pt x="11611" y="1"/>
                  </a:lnTo>
                  <a:cubicBezTo>
                    <a:pt x="11384" y="372"/>
                    <a:pt x="11026" y="653"/>
                    <a:pt x="10597" y="776"/>
                  </a:cubicBezTo>
                  <a:lnTo>
                    <a:pt x="10605" y="801"/>
                  </a:lnTo>
                  <a:lnTo>
                    <a:pt x="10605" y="4585"/>
                  </a:lnTo>
                  <a:cubicBezTo>
                    <a:pt x="11694" y="4680"/>
                    <a:pt x="12515" y="5088"/>
                    <a:pt x="12515" y="5575"/>
                  </a:cubicBezTo>
                  <a:cubicBezTo>
                    <a:pt x="12515" y="6136"/>
                    <a:pt x="11434" y="6590"/>
                    <a:pt x="10105" y="6590"/>
                  </a:cubicBezTo>
                  <a:cubicBezTo>
                    <a:pt x="8773" y="6590"/>
                    <a:pt x="7695" y="6136"/>
                    <a:pt x="7695" y="5575"/>
                  </a:cubicBezTo>
                  <a:cubicBezTo>
                    <a:pt x="7695" y="5072"/>
                    <a:pt x="8571" y="4655"/>
                    <a:pt x="9713" y="4576"/>
                  </a:cubicBezTo>
                  <a:lnTo>
                    <a:pt x="9713" y="801"/>
                  </a:lnTo>
                  <a:cubicBezTo>
                    <a:pt x="9239" y="693"/>
                    <a:pt x="8842" y="401"/>
                    <a:pt x="8596" y="1"/>
                  </a:cubicBezTo>
                  <a:close/>
                </a:path>
              </a:pathLst>
            </a:custGeom>
            <a:solidFill>
              <a:srgbClr val="D4B2E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4"/>
            <p:cNvSpPr/>
            <p:nvPr/>
          </p:nvSpPr>
          <p:spPr>
            <a:xfrm>
              <a:off x="2997550" y="1768325"/>
              <a:ext cx="1588700" cy="1237925"/>
            </a:xfrm>
            <a:custGeom>
              <a:avLst/>
              <a:gdLst/>
              <a:ahLst/>
              <a:cxnLst/>
              <a:rect l="l" t="t" r="r" b="b"/>
              <a:pathLst>
                <a:path w="63548" h="49517" extrusionOk="0">
                  <a:moveTo>
                    <a:pt x="58798" y="3772"/>
                  </a:moveTo>
                  <a:lnTo>
                    <a:pt x="58798" y="46216"/>
                  </a:lnTo>
                  <a:lnTo>
                    <a:pt x="4750" y="46216"/>
                  </a:lnTo>
                  <a:lnTo>
                    <a:pt x="4750" y="3772"/>
                  </a:lnTo>
                  <a:close/>
                  <a:moveTo>
                    <a:pt x="1" y="0"/>
                  </a:moveTo>
                  <a:lnTo>
                    <a:pt x="1" y="6599"/>
                  </a:lnTo>
                  <a:lnTo>
                    <a:pt x="1" y="22089"/>
                  </a:lnTo>
                  <a:lnTo>
                    <a:pt x="1" y="37489"/>
                  </a:lnTo>
                  <a:lnTo>
                    <a:pt x="1" y="49517"/>
                  </a:lnTo>
                  <a:lnTo>
                    <a:pt x="7865" y="49517"/>
                  </a:lnTo>
                  <a:cubicBezTo>
                    <a:pt x="8113" y="48844"/>
                    <a:pt x="8765" y="48365"/>
                    <a:pt x="9524" y="48365"/>
                  </a:cubicBezTo>
                  <a:cubicBezTo>
                    <a:pt x="10284" y="48365"/>
                    <a:pt x="10932" y="48844"/>
                    <a:pt x="11184" y="49517"/>
                  </a:cubicBezTo>
                  <a:lnTo>
                    <a:pt x="52365" y="49517"/>
                  </a:lnTo>
                  <a:cubicBezTo>
                    <a:pt x="52616" y="48844"/>
                    <a:pt x="53264" y="48365"/>
                    <a:pt x="54024" y="48365"/>
                  </a:cubicBezTo>
                  <a:cubicBezTo>
                    <a:pt x="54782" y="48365"/>
                    <a:pt x="55434" y="48844"/>
                    <a:pt x="55682" y="49517"/>
                  </a:cubicBezTo>
                  <a:lnTo>
                    <a:pt x="63548" y="49517"/>
                  </a:lnTo>
                  <a:lnTo>
                    <a:pt x="63548" y="37327"/>
                  </a:lnTo>
                  <a:lnTo>
                    <a:pt x="63548" y="21816"/>
                  </a:lnTo>
                  <a:lnTo>
                    <a:pt x="63548" y="6206"/>
                  </a:lnTo>
                  <a:lnTo>
                    <a:pt x="63548" y="0"/>
                  </a:lnTo>
                  <a:close/>
                </a:path>
              </a:pathLst>
            </a:custGeom>
            <a:solidFill>
              <a:srgbClr val="DF2EC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4"/>
            <p:cNvSpPr/>
            <p:nvPr/>
          </p:nvSpPr>
          <p:spPr>
            <a:xfrm>
              <a:off x="3116300" y="1862600"/>
              <a:ext cx="1351225" cy="1061125"/>
            </a:xfrm>
            <a:custGeom>
              <a:avLst/>
              <a:gdLst/>
              <a:ahLst/>
              <a:cxnLst/>
              <a:rect l="l" t="t" r="r" b="b"/>
              <a:pathLst>
                <a:path w="54049" h="42445" extrusionOk="0">
                  <a:moveTo>
                    <a:pt x="37637" y="5019"/>
                  </a:moveTo>
                  <a:cubicBezTo>
                    <a:pt x="38363" y="5019"/>
                    <a:pt x="38953" y="5608"/>
                    <a:pt x="38953" y="6335"/>
                  </a:cubicBezTo>
                  <a:lnTo>
                    <a:pt x="38953" y="7267"/>
                  </a:lnTo>
                  <a:lnTo>
                    <a:pt x="38953" y="9079"/>
                  </a:lnTo>
                  <a:lnTo>
                    <a:pt x="38953" y="10288"/>
                  </a:lnTo>
                  <a:cubicBezTo>
                    <a:pt x="43175" y="10296"/>
                    <a:pt x="46603" y="13729"/>
                    <a:pt x="46603" y="17951"/>
                  </a:cubicBezTo>
                  <a:cubicBezTo>
                    <a:pt x="46603" y="22171"/>
                    <a:pt x="43168" y="25609"/>
                    <a:pt x="38943" y="25609"/>
                  </a:cubicBezTo>
                  <a:cubicBezTo>
                    <a:pt x="38943" y="25609"/>
                    <a:pt x="38942" y="25609"/>
                    <a:pt x="38942" y="25609"/>
                  </a:cubicBezTo>
                  <a:cubicBezTo>
                    <a:pt x="38277" y="25609"/>
                    <a:pt x="37628" y="25522"/>
                    <a:pt x="37018" y="25362"/>
                  </a:cubicBezTo>
                  <a:cubicBezTo>
                    <a:pt x="35587" y="27771"/>
                    <a:pt x="33354" y="29789"/>
                    <a:pt x="30301" y="30693"/>
                  </a:cubicBezTo>
                  <a:lnTo>
                    <a:pt x="30301" y="33989"/>
                  </a:lnTo>
                  <a:lnTo>
                    <a:pt x="32318" y="33989"/>
                  </a:lnTo>
                  <a:cubicBezTo>
                    <a:pt x="32760" y="33989"/>
                    <a:pt x="33118" y="34349"/>
                    <a:pt x="33118" y="34790"/>
                  </a:cubicBezTo>
                  <a:cubicBezTo>
                    <a:pt x="33118" y="35009"/>
                    <a:pt x="33028" y="35211"/>
                    <a:pt x="32883" y="35355"/>
                  </a:cubicBezTo>
                  <a:cubicBezTo>
                    <a:pt x="32739" y="35496"/>
                    <a:pt x="32537" y="35586"/>
                    <a:pt x="32318" y="35586"/>
                  </a:cubicBezTo>
                  <a:lnTo>
                    <a:pt x="32033" y="35586"/>
                  </a:lnTo>
                  <a:cubicBezTo>
                    <a:pt x="32632" y="35586"/>
                    <a:pt x="33118" y="36073"/>
                    <a:pt x="33118" y="36672"/>
                  </a:cubicBezTo>
                  <a:lnTo>
                    <a:pt x="33118" y="38505"/>
                  </a:lnTo>
                  <a:cubicBezTo>
                    <a:pt x="33118" y="39103"/>
                    <a:pt x="32632" y="39590"/>
                    <a:pt x="32033" y="39590"/>
                  </a:cubicBezTo>
                  <a:lnTo>
                    <a:pt x="21124" y="39590"/>
                  </a:lnTo>
                  <a:cubicBezTo>
                    <a:pt x="20525" y="39590"/>
                    <a:pt x="20042" y="39103"/>
                    <a:pt x="20042" y="38505"/>
                  </a:cubicBezTo>
                  <a:lnTo>
                    <a:pt x="20042" y="36672"/>
                  </a:lnTo>
                  <a:cubicBezTo>
                    <a:pt x="20042" y="36073"/>
                    <a:pt x="20525" y="35586"/>
                    <a:pt x="21124" y="35586"/>
                  </a:cubicBezTo>
                  <a:lnTo>
                    <a:pt x="20839" y="35586"/>
                  </a:lnTo>
                  <a:cubicBezTo>
                    <a:pt x="20397" y="35586"/>
                    <a:pt x="20042" y="35232"/>
                    <a:pt x="20042" y="34790"/>
                  </a:cubicBezTo>
                  <a:cubicBezTo>
                    <a:pt x="20042" y="34572"/>
                    <a:pt x="20133" y="34370"/>
                    <a:pt x="20273" y="34225"/>
                  </a:cubicBezTo>
                  <a:cubicBezTo>
                    <a:pt x="20418" y="34081"/>
                    <a:pt x="20620" y="33989"/>
                    <a:pt x="20839" y="33989"/>
                  </a:cubicBezTo>
                  <a:lnTo>
                    <a:pt x="22857" y="33989"/>
                  </a:lnTo>
                  <a:lnTo>
                    <a:pt x="22857" y="30635"/>
                  </a:lnTo>
                  <a:cubicBezTo>
                    <a:pt x="19889" y="29702"/>
                    <a:pt x="17711" y="27709"/>
                    <a:pt x="16308" y="25337"/>
                  </a:cubicBezTo>
                  <a:cubicBezTo>
                    <a:pt x="15664" y="25514"/>
                    <a:pt x="14983" y="25610"/>
                    <a:pt x="14282" y="25610"/>
                  </a:cubicBezTo>
                  <a:cubicBezTo>
                    <a:pt x="10057" y="25610"/>
                    <a:pt x="6619" y="22172"/>
                    <a:pt x="6619" y="17951"/>
                  </a:cubicBezTo>
                  <a:cubicBezTo>
                    <a:pt x="6619" y="13725"/>
                    <a:pt x="10057" y="10288"/>
                    <a:pt x="14282" y="10288"/>
                  </a:cubicBezTo>
                  <a:lnTo>
                    <a:pt x="14389" y="10288"/>
                  </a:lnTo>
                  <a:lnTo>
                    <a:pt x="14389" y="9079"/>
                  </a:lnTo>
                  <a:lnTo>
                    <a:pt x="14389" y="7267"/>
                  </a:lnTo>
                  <a:lnTo>
                    <a:pt x="14389" y="6760"/>
                  </a:lnTo>
                  <a:cubicBezTo>
                    <a:pt x="14389" y="5798"/>
                    <a:pt x="15173" y="5019"/>
                    <a:pt x="16135" y="5019"/>
                  </a:cubicBezTo>
                  <a:close/>
                  <a:moveTo>
                    <a:pt x="0" y="1"/>
                  </a:moveTo>
                  <a:lnTo>
                    <a:pt x="0" y="42445"/>
                  </a:lnTo>
                  <a:lnTo>
                    <a:pt x="54048" y="42445"/>
                  </a:lnTo>
                  <a:lnTo>
                    <a:pt x="54048" y="1"/>
                  </a:ln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4"/>
            <p:cNvSpPr/>
            <p:nvPr/>
          </p:nvSpPr>
          <p:spPr>
            <a:xfrm>
              <a:off x="4392600" y="4223425"/>
              <a:ext cx="69250" cy="193550"/>
            </a:xfrm>
            <a:custGeom>
              <a:avLst/>
              <a:gdLst/>
              <a:ahLst/>
              <a:cxnLst/>
              <a:rect l="l" t="t" r="r" b="b"/>
              <a:pathLst>
                <a:path w="2770" h="7742" extrusionOk="0">
                  <a:moveTo>
                    <a:pt x="1564" y="1"/>
                  </a:moveTo>
                  <a:lnTo>
                    <a:pt x="0" y="3644"/>
                  </a:lnTo>
                  <a:lnTo>
                    <a:pt x="1221" y="4551"/>
                  </a:lnTo>
                  <a:lnTo>
                    <a:pt x="1383" y="7741"/>
                  </a:lnTo>
                  <a:lnTo>
                    <a:pt x="2769" y="3541"/>
                  </a:lnTo>
                  <a:lnTo>
                    <a:pt x="1716" y="2588"/>
                  </a:lnTo>
                  <a:lnTo>
                    <a:pt x="1564" y="1"/>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4"/>
            <p:cNvSpPr/>
            <p:nvPr/>
          </p:nvSpPr>
          <p:spPr>
            <a:xfrm>
              <a:off x="4270325" y="4470925"/>
              <a:ext cx="133850" cy="283200"/>
            </a:xfrm>
            <a:custGeom>
              <a:avLst/>
              <a:gdLst/>
              <a:ahLst/>
              <a:cxnLst/>
              <a:rect l="l" t="t" r="r" b="b"/>
              <a:pathLst>
                <a:path w="5354" h="11328" extrusionOk="0">
                  <a:moveTo>
                    <a:pt x="2370" y="0"/>
                  </a:moveTo>
                  <a:lnTo>
                    <a:pt x="1" y="4592"/>
                  </a:lnTo>
                  <a:lnTo>
                    <a:pt x="2501" y="6062"/>
                  </a:lnTo>
                  <a:lnTo>
                    <a:pt x="2497" y="11327"/>
                  </a:lnTo>
                  <a:lnTo>
                    <a:pt x="5353" y="4378"/>
                  </a:lnTo>
                  <a:lnTo>
                    <a:pt x="3166" y="3367"/>
                  </a:lnTo>
                  <a:lnTo>
                    <a:pt x="2370" y="0"/>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4"/>
            <p:cNvSpPr/>
            <p:nvPr/>
          </p:nvSpPr>
          <p:spPr>
            <a:xfrm>
              <a:off x="4287875" y="3064325"/>
              <a:ext cx="120525" cy="145350"/>
            </a:xfrm>
            <a:custGeom>
              <a:avLst/>
              <a:gdLst/>
              <a:ahLst/>
              <a:cxnLst/>
              <a:rect l="l" t="t" r="r" b="b"/>
              <a:pathLst>
                <a:path w="4821" h="5814" extrusionOk="0">
                  <a:moveTo>
                    <a:pt x="1920" y="0"/>
                  </a:moveTo>
                  <a:lnTo>
                    <a:pt x="1911" y="25"/>
                  </a:lnTo>
                  <a:lnTo>
                    <a:pt x="1911" y="3809"/>
                  </a:lnTo>
                  <a:cubicBezTo>
                    <a:pt x="821" y="3904"/>
                    <a:pt x="0" y="4312"/>
                    <a:pt x="0" y="4799"/>
                  </a:cubicBezTo>
                  <a:cubicBezTo>
                    <a:pt x="0" y="5360"/>
                    <a:pt x="1081" y="5814"/>
                    <a:pt x="2410" y="5814"/>
                  </a:cubicBezTo>
                  <a:cubicBezTo>
                    <a:pt x="3744" y="5814"/>
                    <a:pt x="4820" y="5360"/>
                    <a:pt x="4820" y="4799"/>
                  </a:cubicBezTo>
                  <a:cubicBezTo>
                    <a:pt x="4820" y="4296"/>
                    <a:pt x="3946" y="3879"/>
                    <a:pt x="2803" y="3800"/>
                  </a:cubicBezTo>
                  <a:lnTo>
                    <a:pt x="2803" y="25"/>
                  </a:lnTo>
                  <a:cubicBezTo>
                    <a:pt x="2678" y="54"/>
                    <a:pt x="2547" y="71"/>
                    <a:pt x="2410" y="71"/>
                  </a:cubicBezTo>
                  <a:cubicBezTo>
                    <a:pt x="2241" y="71"/>
                    <a:pt x="2076" y="46"/>
                    <a:pt x="1920" y="0"/>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4"/>
            <p:cNvSpPr/>
            <p:nvPr/>
          </p:nvSpPr>
          <p:spPr>
            <a:xfrm>
              <a:off x="4303875" y="2977450"/>
              <a:ext cx="88650" cy="88650"/>
            </a:xfrm>
            <a:custGeom>
              <a:avLst/>
              <a:gdLst/>
              <a:ahLst/>
              <a:cxnLst/>
              <a:rect l="l" t="t" r="r" b="b"/>
              <a:pathLst>
                <a:path w="3546" h="3546" extrusionOk="0">
                  <a:moveTo>
                    <a:pt x="1771" y="0"/>
                  </a:moveTo>
                  <a:cubicBezTo>
                    <a:pt x="1011" y="0"/>
                    <a:pt x="363" y="479"/>
                    <a:pt x="112" y="1152"/>
                  </a:cubicBezTo>
                  <a:cubicBezTo>
                    <a:pt x="41" y="1346"/>
                    <a:pt x="1" y="1553"/>
                    <a:pt x="1" y="1771"/>
                  </a:cubicBezTo>
                  <a:cubicBezTo>
                    <a:pt x="1" y="2109"/>
                    <a:pt x="95" y="2432"/>
                    <a:pt x="264" y="2700"/>
                  </a:cubicBezTo>
                  <a:cubicBezTo>
                    <a:pt x="491" y="3071"/>
                    <a:pt x="851" y="3352"/>
                    <a:pt x="1280" y="3475"/>
                  </a:cubicBezTo>
                  <a:cubicBezTo>
                    <a:pt x="1436" y="3521"/>
                    <a:pt x="1602" y="3546"/>
                    <a:pt x="1771" y="3546"/>
                  </a:cubicBezTo>
                  <a:cubicBezTo>
                    <a:pt x="1907" y="3546"/>
                    <a:pt x="2039" y="3529"/>
                    <a:pt x="2163" y="3500"/>
                  </a:cubicBezTo>
                  <a:cubicBezTo>
                    <a:pt x="2637" y="3392"/>
                    <a:pt x="3033" y="3100"/>
                    <a:pt x="3281" y="2700"/>
                  </a:cubicBezTo>
                  <a:cubicBezTo>
                    <a:pt x="3450" y="2432"/>
                    <a:pt x="3545" y="2109"/>
                    <a:pt x="3545" y="1771"/>
                  </a:cubicBezTo>
                  <a:cubicBezTo>
                    <a:pt x="3545" y="1553"/>
                    <a:pt x="3504" y="1345"/>
                    <a:pt x="3429" y="1152"/>
                  </a:cubicBezTo>
                  <a:cubicBezTo>
                    <a:pt x="3181" y="479"/>
                    <a:pt x="2529" y="0"/>
                    <a:pt x="1771" y="0"/>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4"/>
            <p:cNvSpPr/>
            <p:nvPr/>
          </p:nvSpPr>
          <p:spPr>
            <a:xfrm>
              <a:off x="3273300" y="3006225"/>
              <a:ext cx="1037175" cy="38725"/>
            </a:xfrm>
            <a:custGeom>
              <a:avLst/>
              <a:gdLst/>
              <a:ahLst/>
              <a:cxnLst/>
              <a:rect l="l" t="t" r="r" b="b"/>
              <a:pathLst>
                <a:path w="41487" h="1549" extrusionOk="0">
                  <a:moveTo>
                    <a:pt x="154" y="1"/>
                  </a:moveTo>
                  <a:cubicBezTo>
                    <a:pt x="223" y="195"/>
                    <a:pt x="265" y="402"/>
                    <a:pt x="265" y="620"/>
                  </a:cubicBezTo>
                  <a:cubicBezTo>
                    <a:pt x="265" y="958"/>
                    <a:pt x="170" y="1281"/>
                    <a:pt x="0" y="1549"/>
                  </a:cubicBezTo>
                  <a:lnTo>
                    <a:pt x="41487" y="1549"/>
                  </a:lnTo>
                  <a:cubicBezTo>
                    <a:pt x="41318" y="1281"/>
                    <a:pt x="41224" y="958"/>
                    <a:pt x="41224" y="620"/>
                  </a:cubicBezTo>
                  <a:cubicBezTo>
                    <a:pt x="41224" y="402"/>
                    <a:pt x="41264" y="194"/>
                    <a:pt x="41335" y="1"/>
                  </a:cubicBezTo>
                  <a:close/>
                </a:path>
              </a:pathLst>
            </a:custGeom>
            <a:solidFill>
              <a:srgbClr val="9E00B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4"/>
            <p:cNvSpPr/>
            <p:nvPr/>
          </p:nvSpPr>
          <p:spPr>
            <a:xfrm>
              <a:off x="3344375" y="3656150"/>
              <a:ext cx="895050" cy="229850"/>
            </a:xfrm>
            <a:custGeom>
              <a:avLst/>
              <a:gdLst/>
              <a:ahLst/>
              <a:cxnLst/>
              <a:rect l="l" t="t" r="r" b="b"/>
              <a:pathLst>
                <a:path w="35802" h="9194" extrusionOk="0">
                  <a:moveTo>
                    <a:pt x="24805" y="3834"/>
                  </a:moveTo>
                  <a:cubicBezTo>
                    <a:pt x="25869" y="3834"/>
                    <a:pt x="26731" y="4696"/>
                    <a:pt x="26731" y="5761"/>
                  </a:cubicBezTo>
                  <a:cubicBezTo>
                    <a:pt x="26731" y="6821"/>
                    <a:pt x="25869" y="7684"/>
                    <a:pt x="24805" y="7684"/>
                  </a:cubicBezTo>
                  <a:cubicBezTo>
                    <a:pt x="23744" y="7684"/>
                    <a:pt x="22881" y="6821"/>
                    <a:pt x="22881" y="5761"/>
                  </a:cubicBezTo>
                  <a:cubicBezTo>
                    <a:pt x="22881" y="4696"/>
                    <a:pt x="23744" y="3834"/>
                    <a:pt x="24805" y="3834"/>
                  </a:cubicBezTo>
                  <a:close/>
                  <a:moveTo>
                    <a:pt x="31531" y="3834"/>
                  </a:moveTo>
                  <a:cubicBezTo>
                    <a:pt x="32591" y="3834"/>
                    <a:pt x="33453" y="4696"/>
                    <a:pt x="33453" y="5761"/>
                  </a:cubicBezTo>
                  <a:cubicBezTo>
                    <a:pt x="33453" y="6821"/>
                    <a:pt x="32591" y="7684"/>
                    <a:pt x="31531" y="7684"/>
                  </a:cubicBezTo>
                  <a:cubicBezTo>
                    <a:pt x="30469" y="7684"/>
                    <a:pt x="29607" y="6821"/>
                    <a:pt x="29607" y="5761"/>
                  </a:cubicBezTo>
                  <a:cubicBezTo>
                    <a:pt x="29607" y="4696"/>
                    <a:pt x="30469" y="3834"/>
                    <a:pt x="31531" y="3834"/>
                  </a:cubicBezTo>
                  <a:close/>
                  <a:moveTo>
                    <a:pt x="1" y="0"/>
                  </a:moveTo>
                  <a:lnTo>
                    <a:pt x="1" y="7226"/>
                  </a:lnTo>
                  <a:cubicBezTo>
                    <a:pt x="1" y="8311"/>
                    <a:pt x="884" y="9194"/>
                    <a:pt x="1969" y="9194"/>
                  </a:cubicBezTo>
                  <a:lnTo>
                    <a:pt x="33833" y="9194"/>
                  </a:lnTo>
                  <a:cubicBezTo>
                    <a:pt x="34918" y="9194"/>
                    <a:pt x="35801" y="8311"/>
                    <a:pt x="35801" y="7226"/>
                  </a:cubicBezTo>
                  <a:lnTo>
                    <a:pt x="35801" y="0"/>
                  </a:ln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4"/>
            <p:cNvSpPr/>
            <p:nvPr/>
          </p:nvSpPr>
          <p:spPr>
            <a:xfrm>
              <a:off x="4041750" y="2119800"/>
              <a:ext cx="239650" cy="383025"/>
            </a:xfrm>
            <a:custGeom>
              <a:avLst/>
              <a:gdLst/>
              <a:ahLst/>
              <a:cxnLst/>
              <a:rect l="l" t="t" r="r" b="b"/>
              <a:pathLst>
                <a:path w="9586" h="15321" extrusionOk="0">
                  <a:moveTo>
                    <a:pt x="1935" y="0"/>
                  </a:moveTo>
                  <a:lnTo>
                    <a:pt x="1935" y="1827"/>
                  </a:lnTo>
                  <a:cubicBezTo>
                    <a:pt x="5150" y="1836"/>
                    <a:pt x="7758" y="4448"/>
                    <a:pt x="7758" y="7662"/>
                  </a:cubicBezTo>
                  <a:cubicBezTo>
                    <a:pt x="7758" y="10877"/>
                    <a:pt x="5141" y="13498"/>
                    <a:pt x="1922" y="13498"/>
                  </a:cubicBezTo>
                  <a:cubicBezTo>
                    <a:pt x="1556" y="13498"/>
                    <a:pt x="1193" y="13464"/>
                    <a:pt x="846" y="13394"/>
                  </a:cubicBezTo>
                  <a:cubicBezTo>
                    <a:pt x="606" y="13968"/>
                    <a:pt x="322" y="14533"/>
                    <a:pt x="0" y="15074"/>
                  </a:cubicBezTo>
                  <a:cubicBezTo>
                    <a:pt x="610" y="15234"/>
                    <a:pt x="1258" y="15321"/>
                    <a:pt x="1922" y="15321"/>
                  </a:cubicBezTo>
                  <a:cubicBezTo>
                    <a:pt x="6149" y="15321"/>
                    <a:pt x="9585" y="11884"/>
                    <a:pt x="9585" y="7662"/>
                  </a:cubicBezTo>
                  <a:cubicBezTo>
                    <a:pt x="9585" y="3441"/>
                    <a:pt x="6157" y="9"/>
                    <a:pt x="1935"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4"/>
            <p:cNvSpPr/>
            <p:nvPr/>
          </p:nvSpPr>
          <p:spPr>
            <a:xfrm>
              <a:off x="4062875" y="2165475"/>
              <a:ext cx="172850" cy="291775"/>
            </a:xfrm>
            <a:custGeom>
              <a:avLst/>
              <a:gdLst/>
              <a:ahLst/>
              <a:cxnLst/>
              <a:rect l="l" t="t" r="r" b="b"/>
              <a:pathLst>
                <a:path w="6914" h="11671" extrusionOk="0">
                  <a:moveTo>
                    <a:pt x="1090" y="0"/>
                  </a:moveTo>
                  <a:lnTo>
                    <a:pt x="1090" y="6294"/>
                  </a:lnTo>
                  <a:cubicBezTo>
                    <a:pt x="1090" y="8006"/>
                    <a:pt x="727" y="9842"/>
                    <a:pt x="1" y="11567"/>
                  </a:cubicBezTo>
                  <a:cubicBezTo>
                    <a:pt x="348" y="11637"/>
                    <a:pt x="711" y="11671"/>
                    <a:pt x="1077" y="11671"/>
                  </a:cubicBezTo>
                  <a:cubicBezTo>
                    <a:pt x="4296" y="11671"/>
                    <a:pt x="6913" y="9050"/>
                    <a:pt x="6913" y="5836"/>
                  </a:cubicBezTo>
                  <a:cubicBezTo>
                    <a:pt x="6913" y="2621"/>
                    <a:pt x="4305" y="9"/>
                    <a:pt x="1090" y="0"/>
                  </a:cubicBez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4"/>
            <p:cNvSpPr/>
            <p:nvPr/>
          </p:nvSpPr>
          <p:spPr>
            <a:xfrm>
              <a:off x="4093750" y="3164900"/>
              <a:ext cx="96150" cy="38825"/>
            </a:xfrm>
            <a:custGeom>
              <a:avLst/>
              <a:gdLst/>
              <a:ahLst/>
              <a:cxnLst/>
              <a:rect l="l" t="t" r="r" b="b"/>
              <a:pathLst>
                <a:path w="3846" h="1553" extrusionOk="0">
                  <a:moveTo>
                    <a:pt x="0" y="0"/>
                  </a:moveTo>
                  <a:lnTo>
                    <a:pt x="0" y="945"/>
                  </a:lnTo>
                  <a:cubicBezTo>
                    <a:pt x="0" y="1280"/>
                    <a:pt x="858" y="1553"/>
                    <a:pt x="1922" y="1553"/>
                  </a:cubicBezTo>
                  <a:cubicBezTo>
                    <a:pt x="2984" y="1553"/>
                    <a:pt x="3846" y="1280"/>
                    <a:pt x="3846" y="945"/>
                  </a:cubicBezTo>
                  <a:lnTo>
                    <a:pt x="3846" y="0"/>
                  </a:lnTo>
                  <a:cubicBezTo>
                    <a:pt x="3846" y="334"/>
                    <a:pt x="2987" y="611"/>
                    <a:pt x="1928" y="611"/>
                  </a:cubicBezTo>
                  <a:cubicBezTo>
                    <a:pt x="1926" y="611"/>
                    <a:pt x="1924" y="611"/>
                    <a:pt x="1922" y="611"/>
                  </a:cubicBezTo>
                  <a:cubicBezTo>
                    <a:pt x="858" y="611"/>
                    <a:pt x="0" y="335"/>
                    <a:pt x="0" y="0"/>
                  </a:cubicBez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4"/>
            <p:cNvSpPr/>
            <p:nvPr/>
          </p:nvSpPr>
          <p:spPr>
            <a:xfrm>
              <a:off x="4093750" y="3149625"/>
              <a:ext cx="96150" cy="30550"/>
            </a:xfrm>
            <a:custGeom>
              <a:avLst/>
              <a:gdLst/>
              <a:ahLst/>
              <a:cxnLst/>
              <a:rect l="l" t="t" r="r" b="b"/>
              <a:pathLst>
                <a:path w="3846" h="1222" extrusionOk="0">
                  <a:moveTo>
                    <a:pt x="1922" y="1"/>
                  </a:moveTo>
                  <a:cubicBezTo>
                    <a:pt x="860" y="1"/>
                    <a:pt x="0" y="274"/>
                    <a:pt x="0" y="611"/>
                  </a:cubicBezTo>
                  <a:cubicBezTo>
                    <a:pt x="0" y="949"/>
                    <a:pt x="860" y="1222"/>
                    <a:pt x="1922" y="1222"/>
                  </a:cubicBezTo>
                  <a:cubicBezTo>
                    <a:pt x="2985" y="1222"/>
                    <a:pt x="3846" y="949"/>
                    <a:pt x="3846" y="611"/>
                  </a:cubicBezTo>
                  <a:cubicBezTo>
                    <a:pt x="3846" y="274"/>
                    <a:pt x="2985" y="1"/>
                    <a:pt x="1922" y="1"/>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4"/>
            <p:cNvSpPr/>
            <p:nvPr/>
          </p:nvSpPr>
          <p:spPr>
            <a:xfrm>
              <a:off x="4084550" y="3751975"/>
              <a:ext cx="96150" cy="96275"/>
            </a:xfrm>
            <a:custGeom>
              <a:avLst/>
              <a:gdLst/>
              <a:ahLst/>
              <a:cxnLst/>
              <a:rect l="l" t="t" r="r" b="b"/>
              <a:pathLst>
                <a:path w="3846" h="3851" extrusionOk="0">
                  <a:moveTo>
                    <a:pt x="1924" y="1198"/>
                  </a:moveTo>
                  <a:cubicBezTo>
                    <a:pt x="2328" y="1198"/>
                    <a:pt x="2654" y="1523"/>
                    <a:pt x="2654" y="1928"/>
                  </a:cubicBezTo>
                  <a:cubicBezTo>
                    <a:pt x="2654" y="2328"/>
                    <a:pt x="2328" y="2654"/>
                    <a:pt x="1924" y="2654"/>
                  </a:cubicBezTo>
                  <a:cubicBezTo>
                    <a:pt x="1519" y="2654"/>
                    <a:pt x="1193" y="2328"/>
                    <a:pt x="1193" y="1928"/>
                  </a:cubicBezTo>
                  <a:cubicBezTo>
                    <a:pt x="1193" y="1523"/>
                    <a:pt x="1519" y="1198"/>
                    <a:pt x="1924" y="1198"/>
                  </a:cubicBezTo>
                  <a:close/>
                  <a:moveTo>
                    <a:pt x="1924" y="1"/>
                  </a:moveTo>
                  <a:cubicBezTo>
                    <a:pt x="863" y="1"/>
                    <a:pt x="0" y="863"/>
                    <a:pt x="0" y="1928"/>
                  </a:cubicBezTo>
                  <a:cubicBezTo>
                    <a:pt x="0" y="2988"/>
                    <a:pt x="862" y="3851"/>
                    <a:pt x="1924" y="3851"/>
                  </a:cubicBezTo>
                  <a:cubicBezTo>
                    <a:pt x="2984" y="3851"/>
                    <a:pt x="3846" y="2988"/>
                    <a:pt x="3846" y="1928"/>
                  </a:cubicBezTo>
                  <a:cubicBezTo>
                    <a:pt x="3846" y="863"/>
                    <a:pt x="2984" y="1"/>
                    <a:pt x="1924" y="1"/>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4"/>
            <p:cNvSpPr/>
            <p:nvPr/>
          </p:nvSpPr>
          <p:spPr>
            <a:xfrm>
              <a:off x="4114350" y="3781900"/>
              <a:ext cx="36575" cy="36425"/>
            </a:xfrm>
            <a:custGeom>
              <a:avLst/>
              <a:gdLst/>
              <a:ahLst/>
              <a:cxnLst/>
              <a:rect l="l" t="t" r="r" b="b"/>
              <a:pathLst>
                <a:path w="1463" h="1457" extrusionOk="0">
                  <a:moveTo>
                    <a:pt x="732" y="1"/>
                  </a:moveTo>
                  <a:cubicBezTo>
                    <a:pt x="327" y="1"/>
                    <a:pt x="1" y="326"/>
                    <a:pt x="1" y="731"/>
                  </a:cubicBezTo>
                  <a:cubicBezTo>
                    <a:pt x="1" y="1131"/>
                    <a:pt x="327" y="1457"/>
                    <a:pt x="732" y="1457"/>
                  </a:cubicBezTo>
                  <a:cubicBezTo>
                    <a:pt x="1136" y="1457"/>
                    <a:pt x="1462" y="1131"/>
                    <a:pt x="1462" y="731"/>
                  </a:cubicBezTo>
                  <a:cubicBezTo>
                    <a:pt x="1462" y="326"/>
                    <a:pt x="1136" y="1"/>
                    <a:pt x="732" y="1"/>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4"/>
            <p:cNvSpPr/>
            <p:nvPr/>
          </p:nvSpPr>
          <p:spPr>
            <a:xfrm>
              <a:off x="4001600" y="3102800"/>
              <a:ext cx="96275" cy="38800"/>
            </a:xfrm>
            <a:custGeom>
              <a:avLst/>
              <a:gdLst/>
              <a:ahLst/>
              <a:cxnLst/>
              <a:rect l="l" t="t" r="r" b="b"/>
              <a:pathLst>
                <a:path w="3851" h="1552" extrusionOk="0">
                  <a:moveTo>
                    <a:pt x="1" y="0"/>
                  </a:moveTo>
                  <a:lnTo>
                    <a:pt x="1" y="941"/>
                  </a:lnTo>
                  <a:cubicBezTo>
                    <a:pt x="1" y="1280"/>
                    <a:pt x="863" y="1551"/>
                    <a:pt x="1928" y="1551"/>
                  </a:cubicBezTo>
                  <a:cubicBezTo>
                    <a:pt x="2989" y="1551"/>
                    <a:pt x="3851" y="1280"/>
                    <a:pt x="3851" y="941"/>
                  </a:cubicBezTo>
                  <a:lnTo>
                    <a:pt x="3851" y="0"/>
                  </a:lnTo>
                  <a:cubicBezTo>
                    <a:pt x="3851" y="335"/>
                    <a:pt x="2989" y="607"/>
                    <a:pt x="1928" y="607"/>
                  </a:cubicBezTo>
                  <a:cubicBezTo>
                    <a:pt x="863" y="607"/>
                    <a:pt x="1" y="335"/>
                    <a:pt x="1"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4"/>
            <p:cNvSpPr/>
            <p:nvPr/>
          </p:nvSpPr>
          <p:spPr>
            <a:xfrm>
              <a:off x="3476000" y="2089550"/>
              <a:ext cx="614125" cy="552975"/>
            </a:xfrm>
            <a:custGeom>
              <a:avLst/>
              <a:gdLst/>
              <a:ahLst/>
              <a:cxnLst/>
              <a:rect l="l" t="t" r="r" b="b"/>
              <a:pathLst>
                <a:path w="24565" h="22119" extrusionOk="0">
                  <a:moveTo>
                    <a:pt x="12054" y="2121"/>
                  </a:moveTo>
                  <a:lnTo>
                    <a:pt x="15078" y="5885"/>
                  </a:lnTo>
                  <a:lnTo>
                    <a:pt x="19713" y="7251"/>
                  </a:lnTo>
                  <a:lnTo>
                    <a:pt x="17068" y="11295"/>
                  </a:lnTo>
                  <a:lnTo>
                    <a:pt x="17200" y="16122"/>
                  </a:lnTo>
                  <a:lnTo>
                    <a:pt x="12541" y="14856"/>
                  </a:lnTo>
                  <a:lnTo>
                    <a:pt x="7990" y="16474"/>
                  </a:lnTo>
                  <a:lnTo>
                    <a:pt x="7750" y="11649"/>
                  </a:lnTo>
                  <a:lnTo>
                    <a:pt x="4808" y="7820"/>
                  </a:lnTo>
                  <a:lnTo>
                    <a:pt x="9322" y="6108"/>
                  </a:lnTo>
                  <a:lnTo>
                    <a:pt x="12054" y="2121"/>
                  </a:lnTo>
                  <a:close/>
                  <a:moveTo>
                    <a:pt x="1" y="1"/>
                  </a:moveTo>
                  <a:lnTo>
                    <a:pt x="1" y="1210"/>
                  </a:lnTo>
                  <a:lnTo>
                    <a:pt x="1" y="3037"/>
                  </a:lnTo>
                  <a:lnTo>
                    <a:pt x="1" y="9330"/>
                  </a:lnTo>
                  <a:cubicBezTo>
                    <a:pt x="1" y="11039"/>
                    <a:pt x="360" y="12863"/>
                    <a:pt x="1083" y="14583"/>
                  </a:cubicBezTo>
                  <a:cubicBezTo>
                    <a:pt x="1317" y="15157"/>
                    <a:pt x="1598" y="15718"/>
                    <a:pt x="1920" y="16259"/>
                  </a:cubicBezTo>
                  <a:cubicBezTo>
                    <a:pt x="3323" y="18631"/>
                    <a:pt x="5501" y="20624"/>
                    <a:pt x="8469" y="21557"/>
                  </a:cubicBezTo>
                  <a:cubicBezTo>
                    <a:pt x="9620" y="21916"/>
                    <a:pt x="10895" y="22118"/>
                    <a:pt x="12285" y="22118"/>
                  </a:cubicBezTo>
                  <a:cubicBezTo>
                    <a:pt x="13601" y="22118"/>
                    <a:pt x="14811" y="21937"/>
                    <a:pt x="15913" y="21615"/>
                  </a:cubicBezTo>
                  <a:cubicBezTo>
                    <a:pt x="18966" y="20711"/>
                    <a:pt x="21198" y="18693"/>
                    <a:pt x="22630" y="16284"/>
                  </a:cubicBezTo>
                  <a:cubicBezTo>
                    <a:pt x="22952" y="15743"/>
                    <a:pt x="23236" y="15178"/>
                    <a:pt x="23476" y="14604"/>
                  </a:cubicBezTo>
                  <a:cubicBezTo>
                    <a:pt x="24202" y="12879"/>
                    <a:pt x="24565" y="11043"/>
                    <a:pt x="24565" y="9331"/>
                  </a:cubicBezTo>
                  <a:lnTo>
                    <a:pt x="24565" y="3037"/>
                  </a:lnTo>
                  <a:lnTo>
                    <a:pt x="24565" y="1210"/>
                  </a:lnTo>
                  <a:lnTo>
                    <a:pt x="24565" y="1"/>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4"/>
            <p:cNvSpPr/>
            <p:nvPr/>
          </p:nvSpPr>
          <p:spPr>
            <a:xfrm>
              <a:off x="3526650" y="2044275"/>
              <a:ext cx="563475" cy="45300"/>
            </a:xfrm>
            <a:custGeom>
              <a:avLst/>
              <a:gdLst/>
              <a:ahLst/>
              <a:cxnLst/>
              <a:rect l="l" t="t" r="r" b="b"/>
              <a:pathLst>
                <a:path w="22539" h="1812" extrusionOk="0">
                  <a:moveTo>
                    <a:pt x="1" y="0"/>
                  </a:moveTo>
                  <a:cubicBezTo>
                    <a:pt x="17" y="602"/>
                    <a:pt x="30" y="1206"/>
                    <a:pt x="42" y="1812"/>
                  </a:cubicBezTo>
                  <a:lnTo>
                    <a:pt x="22539" y="1812"/>
                  </a:lnTo>
                  <a:lnTo>
                    <a:pt x="22539" y="0"/>
                  </a:ln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4"/>
            <p:cNvSpPr/>
            <p:nvPr/>
          </p:nvSpPr>
          <p:spPr>
            <a:xfrm>
              <a:off x="3476000" y="1988050"/>
              <a:ext cx="614125" cy="56250"/>
            </a:xfrm>
            <a:custGeom>
              <a:avLst/>
              <a:gdLst/>
              <a:ahLst/>
              <a:cxnLst/>
              <a:rect l="l" t="t" r="r" b="b"/>
              <a:pathLst>
                <a:path w="24565" h="2250" extrusionOk="0">
                  <a:moveTo>
                    <a:pt x="1747" y="1"/>
                  </a:moveTo>
                  <a:cubicBezTo>
                    <a:pt x="785" y="1"/>
                    <a:pt x="1" y="780"/>
                    <a:pt x="1" y="1742"/>
                  </a:cubicBezTo>
                  <a:lnTo>
                    <a:pt x="1" y="2249"/>
                  </a:lnTo>
                  <a:lnTo>
                    <a:pt x="24565" y="2249"/>
                  </a:lnTo>
                  <a:lnTo>
                    <a:pt x="24565" y="1317"/>
                  </a:lnTo>
                  <a:cubicBezTo>
                    <a:pt x="24565" y="590"/>
                    <a:pt x="23975" y="1"/>
                    <a:pt x="23249"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4"/>
            <p:cNvSpPr/>
            <p:nvPr/>
          </p:nvSpPr>
          <p:spPr>
            <a:xfrm>
              <a:off x="4001600" y="3087525"/>
              <a:ext cx="96275" cy="30450"/>
            </a:xfrm>
            <a:custGeom>
              <a:avLst/>
              <a:gdLst/>
              <a:ahLst/>
              <a:cxnLst/>
              <a:rect l="l" t="t" r="r" b="b"/>
              <a:pathLst>
                <a:path w="3851" h="1218" extrusionOk="0">
                  <a:moveTo>
                    <a:pt x="1928" y="1"/>
                  </a:moveTo>
                  <a:cubicBezTo>
                    <a:pt x="863" y="1"/>
                    <a:pt x="1" y="273"/>
                    <a:pt x="1" y="611"/>
                  </a:cubicBezTo>
                  <a:cubicBezTo>
                    <a:pt x="1" y="946"/>
                    <a:pt x="863" y="1217"/>
                    <a:pt x="1928" y="1217"/>
                  </a:cubicBezTo>
                  <a:cubicBezTo>
                    <a:pt x="2989" y="1217"/>
                    <a:pt x="3851" y="946"/>
                    <a:pt x="3851" y="611"/>
                  </a:cubicBezTo>
                  <a:cubicBezTo>
                    <a:pt x="3851" y="273"/>
                    <a:pt x="2989" y="1"/>
                    <a:pt x="1928"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4"/>
            <p:cNvSpPr/>
            <p:nvPr/>
          </p:nvSpPr>
          <p:spPr>
            <a:xfrm>
              <a:off x="3916400" y="3751975"/>
              <a:ext cx="96275" cy="96275"/>
            </a:xfrm>
            <a:custGeom>
              <a:avLst/>
              <a:gdLst/>
              <a:ahLst/>
              <a:cxnLst/>
              <a:rect l="l" t="t" r="r" b="b"/>
              <a:pathLst>
                <a:path w="3851" h="3851" extrusionOk="0">
                  <a:moveTo>
                    <a:pt x="1924" y="1198"/>
                  </a:moveTo>
                  <a:cubicBezTo>
                    <a:pt x="2328" y="1198"/>
                    <a:pt x="2653" y="1523"/>
                    <a:pt x="2653" y="1928"/>
                  </a:cubicBezTo>
                  <a:cubicBezTo>
                    <a:pt x="2653" y="2328"/>
                    <a:pt x="2328" y="2654"/>
                    <a:pt x="1924" y="2654"/>
                  </a:cubicBezTo>
                  <a:cubicBezTo>
                    <a:pt x="1524" y="2654"/>
                    <a:pt x="1197" y="2328"/>
                    <a:pt x="1197" y="1928"/>
                  </a:cubicBezTo>
                  <a:cubicBezTo>
                    <a:pt x="1197" y="1523"/>
                    <a:pt x="1523" y="1198"/>
                    <a:pt x="1924" y="1198"/>
                  </a:cubicBezTo>
                  <a:close/>
                  <a:moveTo>
                    <a:pt x="1924" y="1"/>
                  </a:moveTo>
                  <a:cubicBezTo>
                    <a:pt x="863" y="1"/>
                    <a:pt x="0" y="863"/>
                    <a:pt x="0" y="1928"/>
                  </a:cubicBezTo>
                  <a:cubicBezTo>
                    <a:pt x="0" y="2988"/>
                    <a:pt x="863" y="3851"/>
                    <a:pt x="1924" y="3851"/>
                  </a:cubicBezTo>
                  <a:cubicBezTo>
                    <a:pt x="2988" y="3851"/>
                    <a:pt x="3850" y="2988"/>
                    <a:pt x="3850" y="1928"/>
                  </a:cubicBezTo>
                  <a:cubicBezTo>
                    <a:pt x="3850" y="863"/>
                    <a:pt x="2988" y="1"/>
                    <a:pt x="1924" y="1"/>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4"/>
            <p:cNvSpPr/>
            <p:nvPr/>
          </p:nvSpPr>
          <p:spPr>
            <a:xfrm>
              <a:off x="3583800" y="4150300"/>
              <a:ext cx="416175" cy="446175"/>
            </a:xfrm>
            <a:custGeom>
              <a:avLst/>
              <a:gdLst/>
              <a:ahLst/>
              <a:cxnLst/>
              <a:rect l="l" t="t" r="r" b="b"/>
              <a:pathLst>
                <a:path w="16647" h="17847" extrusionOk="0">
                  <a:moveTo>
                    <a:pt x="12752" y="2360"/>
                  </a:moveTo>
                  <a:cubicBezTo>
                    <a:pt x="13816" y="2360"/>
                    <a:pt x="14678" y="3222"/>
                    <a:pt x="14678" y="4288"/>
                  </a:cubicBezTo>
                  <a:cubicBezTo>
                    <a:pt x="14678" y="5348"/>
                    <a:pt x="13816" y="6210"/>
                    <a:pt x="12752" y="6210"/>
                  </a:cubicBezTo>
                  <a:cubicBezTo>
                    <a:pt x="11691" y="6210"/>
                    <a:pt x="10828" y="5348"/>
                    <a:pt x="10828" y="4288"/>
                  </a:cubicBezTo>
                  <a:cubicBezTo>
                    <a:pt x="10828" y="3222"/>
                    <a:pt x="11691" y="2360"/>
                    <a:pt x="12752" y="2360"/>
                  </a:cubicBezTo>
                  <a:close/>
                  <a:moveTo>
                    <a:pt x="13308" y="8471"/>
                  </a:moveTo>
                  <a:cubicBezTo>
                    <a:pt x="13771" y="8471"/>
                    <a:pt x="14151" y="8847"/>
                    <a:pt x="14151" y="9313"/>
                  </a:cubicBezTo>
                  <a:lnTo>
                    <a:pt x="14151" y="9334"/>
                  </a:lnTo>
                  <a:cubicBezTo>
                    <a:pt x="14151" y="9796"/>
                    <a:pt x="13771" y="10175"/>
                    <a:pt x="13308" y="10175"/>
                  </a:cubicBezTo>
                  <a:lnTo>
                    <a:pt x="3339" y="10175"/>
                  </a:lnTo>
                  <a:cubicBezTo>
                    <a:pt x="2878" y="10175"/>
                    <a:pt x="2497" y="9796"/>
                    <a:pt x="2497" y="9334"/>
                  </a:cubicBezTo>
                  <a:lnTo>
                    <a:pt x="2497" y="9313"/>
                  </a:lnTo>
                  <a:cubicBezTo>
                    <a:pt x="2497" y="8847"/>
                    <a:pt x="2877" y="8471"/>
                    <a:pt x="3339" y="8471"/>
                  </a:cubicBezTo>
                  <a:close/>
                  <a:moveTo>
                    <a:pt x="13308" y="11343"/>
                  </a:moveTo>
                  <a:cubicBezTo>
                    <a:pt x="13771" y="11343"/>
                    <a:pt x="14151" y="11719"/>
                    <a:pt x="14151" y="12186"/>
                  </a:cubicBezTo>
                  <a:lnTo>
                    <a:pt x="14151" y="12205"/>
                  </a:lnTo>
                  <a:cubicBezTo>
                    <a:pt x="14151" y="12672"/>
                    <a:pt x="13771" y="13048"/>
                    <a:pt x="13308" y="13048"/>
                  </a:cubicBezTo>
                  <a:lnTo>
                    <a:pt x="3339" y="13048"/>
                  </a:lnTo>
                  <a:cubicBezTo>
                    <a:pt x="2878" y="13048"/>
                    <a:pt x="2497" y="12672"/>
                    <a:pt x="2497" y="12205"/>
                  </a:cubicBezTo>
                  <a:lnTo>
                    <a:pt x="2497" y="12186"/>
                  </a:lnTo>
                  <a:cubicBezTo>
                    <a:pt x="2497" y="11719"/>
                    <a:pt x="2877" y="11343"/>
                    <a:pt x="3339" y="11343"/>
                  </a:cubicBezTo>
                  <a:close/>
                  <a:moveTo>
                    <a:pt x="13308" y="14216"/>
                  </a:moveTo>
                  <a:cubicBezTo>
                    <a:pt x="13771" y="14216"/>
                    <a:pt x="14151" y="14595"/>
                    <a:pt x="14151" y="15061"/>
                  </a:cubicBezTo>
                  <a:lnTo>
                    <a:pt x="14151" y="15078"/>
                  </a:lnTo>
                  <a:cubicBezTo>
                    <a:pt x="14151" y="15544"/>
                    <a:pt x="13771" y="15924"/>
                    <a:pt x="13308" y="15924"/>
                  </a:cubicBezTo>
                  <a:lnTo>
                    <a:pt x="3339" y="15924"/>
                  </a:lnTo>
                  <a:cubicBezTo>
                    <a:pt x="2878" y="15924"/>
                    <a:pt x="2497" y="15544"/>
                    <a:pt x="2497" y="15078"/>
                  </a:cubicBezTo>
                  <a:lnTo>
                    <a:pt x="2497" y="15061"/>
                  </a:lnTo>
                  <a:cubicBezTo>
                    <a:pt x="2497" y="14595"/>
                    <a:pt x="2877" y="14216"/>
                    <a:pt x="3339" y="14216"/>
                  </a:cubicBezTo>
                  <a:close/>
                  <a:moveTo>
                    <a:pt x="1775" y="0"/>
                  </a:moveTo>
                  <a:cubicBezTo>
                    <a:pt x="794" y="0"/>
                    <a:pt x="1" y="792"/>
                    <a:pt x="1" y="1775"/>
                  </a:cubicBezTo>
                  <a:lnTo>
                    <a:pt x="1" y="16072"/>
                  </a:lnTo>
                  <a:cubicBezTo>
                    <a:pt x="1" y="17054"/>
                    <a:pt x="794" y="17846"/>
                    <a:pt x="1775" y="17846"/>
                  </a:cubicBezTo>
                  <a:lnTo>
                    <a:pt x="14872" y="17846"/>
                  </a:lnTo>
                  <a:cubicBezTo>
                    <a:pt x="15855" y="17846"/>
                    <a:pt x="16646" y="17054"/>
                    <a:pt x="16646" y="16072"/>
                  </a:cubicBezTo>
                  <a:lnTo>
                    <a:pt x="16646" y="1775"/>
                  </a:lnTo>
                  <a:cubicBezTo>
                    <a:pt x="16646" y="792"/>
                    <a:pt x="15855" y="0"/>
                    <a:pt x="14872" y="0"/>
                  </a:cubicBez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4"/>
            <p:cNvSpPr/>
            <p:nvPr/>
          </p:nvSpPr>
          <p:spPr>
            <a:xfrm>
              <a:off x="3596200" y="2142600"/>
              <a:ext cx="372625" cy="358800"/>
            </a:xfrm>
            <a:custGeom>
              <a:avLst/>
              <a:gdLst/>
              <a:ahLst/>
              <a:cxnLst/>
              <a:rect l="l" t="t" r="r" b="b"/>
              <a:pathLst>
                <a:path w="14905" h="14352" extrusionOk="0">
                  <a:moveTo>
                    <a:pt x="7325" y="2043"/>
                  </a:moveTo>
                  <a:lnTo>
                    <a:pt x="9561" y="4823"/>
                  </a:lnTo>
                  <a:lnTo>
                    <a:pt x="12987" y="5835"/>
                  </a:lnTo>
                  <a:lnTo>
                    <a:pt x="11030" y="8822"/>
                  </a:lnTo>
                  <a:lnTo>
                    <a:pt x="11129" y="12396"/>
                  </a:lnTo>
                  <a:lnTo>
                    <a:pt x="7684" y="11459"/>
                  </a:lnTo>
                  <a:lnTo>
                    <a:pt x="4317" y="12656"/>
                  </a:lnTo>
                  <a:lnTo>
                    <a:pt x="4143" y="9086"/>
                  </a:lnTo>
                  <a:lnTo>
                    <a:pt x="1964" y="6256"/>
                  </a:lnTo>
                  <a:lnTo>
                    <a:pt x="5303" y="4989"/>
                  </a:lnTo>
                  <a:lnTo>
                    <a:pt x="7325" y="2043"/>
                  </a:lnTo>
                  <a:close/>
                  <a:moveTo>
                    <a:pt x="7246" y="0"/>
                  </a:moveTo>
                  <a:lnTo>
                    <a:pt x="4514" y="3986"/>
                  </a:lnTo>
                  <a:lnTo>
                    <a:pt x="0" y="5698"/>
                  </a:lnTo>
                  <a:lnTo>
                    <a:pt x="2942" y="9527"/>
                  </a:lnTo>
                  <a:lnTo>
                    <a:pt x="3182" y="14352"/>
                  </a:lnTo>
                  <a:lnTo>
                    <a:pt x="7733" y="12734"/>
                  </a:lnTo>
                  <a:lnTo>
                    <a:pt x="12392" y="14001"/>
                  </a:lnTo>
                  <a:lnTo>
                    <a:pt x="12260" y="9173"/>
                  </a:lnTo>
                  <a:lnTo>
                    <a:pt x="14905" y="5129"/>
                  </a:lnTo>
                  <a:lnTo>
                    <a:pt x="10270" y="3763"/>
                  </a:lnTo>
                  <a:lnTo>
                    <a:pt x="7246" y="0"/>
                  </a:lnTo>
                  <a:close/>
                </a:path>
              </a:pathLst>
            </a:custGeom>
            <a:solidFill>
              <a:srgbClr val="B90CCA"/>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4"/>
            <p:cNvSpPr/>
            <p:nvPr/>
          </p:nvSpPr>
          <p:spPr>
            <a:xfrm>
              <a:off x="3946325" y="3781900"/>
              <a:ext cx="36425" cy="36425"/>
            </a:xfrm>
            <a:custGeom>
              <a:avLst/>
              <a:gdLst/>
              <a:ahLst/>
              <a:cxnLst/>
              <a:rect l="l" t="t" r="r" b="b"/>
              <a:pathLst>
                <a:path w="1457" h="1457" extrusionOk="0">
                  <a:moveTo>
                    <a:pt x="727" y="1"/>
                  </a:moveTo>
                  <a:cubicBezTo>
                    <a:pt x="327" y="1"/>
                    <a:pt x="0" y="326"/>
                    <a:pt x="0" y="731"/>
                  </a:cubicBezTo>
                  <a:cubicBezTo>
                    <a:pt x="0" y="1131"/>
                    <a:pt x="326" y="1457"/>
                    <a:pt x="727" y="1457"/>
                  </a:cubicBezTo>
                  <a:cubicBezTo>
                    <a:pt x="1131" y="1457"/>
                    <a:pt x="1456" y="1131"/>
                    <a:pt x="1456" y="731"/>
                  </a:cubicBezTo>
                  <a:cubicBezTo>
                    <a:pt x="1456" y="326"/>
                    <a:pt x="1131" y="1"/>
                    <a:pt x="727" y="1"/>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4"/>
            <p:cNvSpPr/>
            <p:nvPr/>
          </p:nvSpPr>
          <p:spPr>
            <a:xfrm>
              <a:off x="3864800" y="3153025"/>
              <a:ext cx="96275" cy="38950"/>
            </a:xfrm>
            <a:custGeom>
              <a:avLst/>
              <a:gdLst/>
              <a:ahLst/>
              <a:cxnLst/>
              <a:rect l="l" t="t" r="r" b="b"/>
              <a:pathLst>
                <a:path w="3851" h="1558" extrusionOk="0">
                  <a:moveTo>
                    <a:pt x="1" y="1"/>
                  </a:moveTo>
                  <a:lnTo>
                    <a:pt x="1" y="946"/>
                  </a:lnTo>
                  <a:cubicBezTo>
                    <a:pt x="1" y="1285"/>
                    <a:pt x="863" y="1557"/>
                    <a:pt x="1924" y="1557"/>
                  </a:cubicBezTo>
                  <a:cubicBezTo>
                    <a:pt x="2989" y="1557"/>
                    <a:pt x="3851" y="1285"/>
                    <a:pt x="3851" y="946"/>
                  </a:cubicBezTo>
                  <a:lnTo>
                    <a:pt x="3851" y="1"/>
                  </a:lnTo>
                  <a:cubicBezTo>
                    <a:pt x="3851" y="339"/>
                    <a:pt x="2989" y="612"/>
                    <a:pt x="1924" y="612"/>
                  </a:cubicBezTo>
                  <a:cubicBezTo>
                    <a:pt x="863" y="612"/>
                    <a:pt x="1" y="339"/>
                    <a:pt x="1" y="1"/>
                  </a:cubicBez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4"/>
            <p:cNvSpPr/>
            <p:nvPr/>
          </p:nvSpPr>
          <p:spPr>
            <a:xfrm>
              <a:off x="3864800" y="3137875"/>
              <a:ext cx="96275" cy="30425"/>
            </a:xfrm>
            <a:custGeom>
              <a:avLst/>
              <a:gdLst/>
              <a:ahLst/>
              <a:cxnLst/>
              <a:rect l="l" t="t" r="r" b="b"/>
              <a:pathLst>
                <a:path w="3851" h="1217" extrusionOk="0">
                  <a:moveTo>
                    <a:pt x="1924" y="0"/>
                  </a:moveTo>
                  <a:cubicBezTo>
                    <a:pt x="864" y="0"/>
                    <a:pt x="1" y="273"/>
                    <a:pt x="1" y="607"/>
                  </a:cubicBezTo>
                  <a:cubicBezTo>
                    <a:pt x="1" y="945"/>
                    <a:pt x="864" y="1217"/>
                    <a:pt x="1924" y="1217"/>
                  </a:cubicBezTo>
                  <a:cubicBezTo>
                    <a:pt x="2989" y="1217"/>
                    <a:pt x="3851" y="945"/>
                    <a:pt x="3851" y="607"/>
                  </a:cubicBezTo>
                  <a:cubicBezTo>
                    <a:pt x="3851" y="273"/>
                    <a:pt x="2989" y="0"/>
                    <a:pt x="1924" y="0"/>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4"/>
            <p:cNvSpPr/>
            <p:nvPr/>
          </p:nvSpPr>
          <p:spPr>
            <a:xfrm>
              <a:off x="3617325" y="2752250"/>
              <a:ext cx="326950" cy="100100"/>
            </a:xfrm>
            <a:custGeom>
              <a:avLst/>
              <a:gdLst/>
              <a:ahLst/>
              <a:cxnLst/>
              <a:rect l="l" t="t" r="r" b="b"/>
              <a:pathLst>
                <a:path w="13078" h="4004" extrusionOk="0">
                  <a:moveTo>
                    <a:pt x="1082" y="0"/>
                  </a:moveTo>
                  <a:cubicBezTo>
                    <a:pt x="484" y="0"/>
                    <a:pt x="1" y="487"/>
                    <a:pt x="1" y="1086"/>
                  </a:cubicBezTo>
                  <a:lnTo>
                    <a:pt x="1" y="2918"/>
                  </a:lnTo>
                  <a:cubicBezTo>
                    <a:pt x="1" y="3517"/>
                    <a:pt x="484" y="4004"/>
                    <a:pt x="1082" y="4004"/>
                  </a:cubicBezTo>
                  <a:lnTo>
                    <a:pt x="11992" y="4004"/>
                  </a:lnTo>
                  <a:cubicBezTo>
                    <a:pt x="12590" y="4004"/>
                    <a:pt x="13077" y="3517"/>
                    <a:pt x="13077" y="2918"/>
                  </a:cubicBezTo>
                  <a:lnTo>
                    <a:pt x="13077" y="1086"/>
                  </a:lnTo>
                  <a:cubicBezTo>
                    <a:pt x="13077" y="487"/>
                    <a:pt x="12590" y="0"/>
                    <a:pt x="11992"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4"/>
            <p:cNvSpPr/>
            <p:nvPr/>
          </p:nvSpPr>
          <p:spPr>
            <a:xfrm>
              <a:off x="3854500" y="4209300"/>
              <a:ext cx="96275" cy="96275"/>
            </a:xfrm>
            <a:custGeom>
              <a:avLst/>
              <a:gdLst/>
              <a:ahLst/>
              <a:cxnLst/>
              <a:rect l="l" t="t" r="r" b="b"/>
              <a:pathLst>
                <a:path w="3851" h="3851" extrusionOk="0">
                  <a:moveTo>
                    <a:pt x="1924" y="1197"/>
                  </a:moveTo>
                  <a:cubicBezTo>
                    <a:pt x="2328" y="1197"/>
                    <a:pt x="2653" y="1522"/>
                    <a:pt x="2653" y="1928"/>
                  </a:cubicBezTo>
                  <a:cubicBezTo>
                    <a:pt x="2653" y="2328"/>
                    <a:pt x="2328" y="2653"/>
                    <a:pt x="1924" y="2653"/>
                  </a:cubicBezTo>
                  <a:cubicBezTo>
                    <a:pt x="1524" y="2653"/>
                    <a:pt x="1197" y="2328"/>
                    <a:pt x="1197" y="1928"/>
                  </a:cubicBezTo>
                  <a:cubicBezTo>
                    <a:pt x="1197" y="1522"/>
                    <a:pt x="1523" y="1197"/>
                    <a:pt x="1924" y="1197"/>
                  </a:cubicBezTo>
                  <a:close/>
                  <a:moveTo>
                    <a:pt x="1924" y="0"/>
                  </a:moveTo>
                  <a:cubicBezTo>
                    <a:pt x="863" y="0"/>
                    <a:pt x="0" y="862"/>
                    <a:pt x="0" y="1928"/>
                  </a:cubicBezTo>
                  <a:cubicBezTo>
                    <a:pt x="0" y="2988"/>
                    <a:pt x="863" y="3850"/>
                    <a:pt x="1924" y="3850"/>
                  </a:cubicBezTo>
                  <a:cubicBezTo>
                    <a:pt x="2988" y="3850"/>
                    <a:pt x="3850" y="2988"/>
                    <a:pt x="3850" y="1928"/>
                  </a:cubicBezTo>
                  <a:cubicBezTo>
                    <a:pt x="3850" y="862"/>
                    <a:pt x="2988" y="0"/>
                    <a:pt x="1924" y="0"/>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4"/>
            <p:cNvSpPr/>
            <p:nvPr/>
          </p:nvSpPr>
          <p:spPr>
            <a:xfrm>
              <a:off x="3617325" y="2712350"/>
              <a:ext cx="326950" cy="39950"/>
            </a:xfrm>
            <a:custGeom>
              <a:avLst/>
              <a:gdLst/>
              <a:ahLst/>
              <a:cxnLst/>
              <a:rect l="l" t="t" r="r" b="b"/>
              <a:pathLst>
                <a:path w="13078" h="1598" extrusionOk="0">
                  <a:moveTo>
                    <a:pt x="798" y="0"/>
                  </a:moveTo>
                  <a:cubicBezTo>
                    <a:pt x="579" y="0"/>
                    <a:pt x="377" y="91"/>
                    <a:pt x="232" y="236"/>
                  </a:cubicBezTo>
                  <a:cubicBezTo>
                    <a:pt x="92" y="380"/>
                    <a:pt x="1" y="582"/>
                    <a:pt x="1" y="800"/>
                  </a:cubicBezTo>
                  <a:cubicBezTo>
                    <a:pt x="1" y="1242"/>
                    <a:pt x="356" y="1597"/>
                    <a:pt x="798" y="1597"/>
                  </a:cubicBezTo>
                  <a:lnTo>
                    <a:pt x="12277" y="1597"/>
                  </a:lnTo>
                  <a:cubicBezTo>
                    <a:pt x="12496" y="1597"/>
                    <a:pt x="12698" y="1506"/>
                    <a:pt x="12842" y="1366"/>
                  </a:cubicBezTo>
                  <a:cubicBezTo>
                    <a:pt x="12987" y="1221"/>
                    <a:pt x="13077" y="1019"/>
                    <a:pt x="13077" y="800"/>
                  </a:cubicBezTo>
                  <a:cubicBezTo>
                    <a:pt x="13077" y="359"/>
                    <a:pt x="12719" y="0"/>
                    <a:pt x="12277" y="0"/>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4"/>
            <p:cNvSpPr/>
            <p:nvPr/>
          </p:nvSpPr>
          <p:spPr>
            <a:xfrm>
              <a:off x="3646225" y="4505675"/>
              <a:ext cx="291350" cy="42725"/>
            </a:xfrm>
            <a:custGeom>
              <a:avLst/>
              <a:gdLst/>
              <a:ahLst/>
              <a:cxnLst/>
              <a:rect l="l" t="t" r="r" b="b"/>
              <a:pathLst>
                <a:path w="11654" h="1709" extrusionOk="0">
                  <a:moveTo>
                    <a:pt x="842" y="1"/>
                  </a:moveTo>
                  <a:cubicBezTo>
                    <a:pt x="381" y="1"/>
                    <a:pt x="0" y="380"/>
                    <a:pt x="0" y="846"/>
                  </a:cubicBezTo>
                  <a:lnTo>
                    <a:pt x="0" y="863"/>
                  </a:lnTo>
                  <a:cubicBezTo>
                    <a:pt x="0" y="1329"/>
                    <a:pt x="380" y="1709"/>
                    <a:pt x="842" y="1709"/>
                  </a:cubicBezTo>
                  <a:lnTo>
                    <a:pt x="10811" y="1709"/>
                  </a:lnTo>
                  <a:cubicBezTo>
                    <a:pt x="11274" y="1709"/>
                    <a:pt x="11654" y="1329"/>
                    <a:pt x="11654" y="863"/>
                  </a:cubicBezTo>
                  <a:lnTo>
                    <a:pt x="11654" y="846"/>
                  </a:lnTo>
                  <a:cubicBezTo>
                    <a:pt x="11654" y="380"/>
                    <a:pt x="11274" y="1"/>
                    <a:pt x="10811" y="1"/>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4"/>
            <p:cNvSpPr/>
            <p:nvPr/>
          </p:nvSpPr>
          <p:spPr>
            <a:xfrm>
              <a:off x="3646225" y="4433875"/>
              <a:ext cx="291350" cy="42625"/>
            </a:xfrm>
            <a:custGeom>
              <a:avLst/>
              <a:gdLst/>
              <a:ahLst/>
              <a:cxnLst/>
              <a:rect l="l" t="t" r="r" b="b"/>
              <a:pathLst>
                <a:path w="11654" h="1705" extrusionOk="0">
                  <a:moveTo>
                    <a:pt x="842" y="0"/>
                  </a:moveTo>
                  <a:cubicBezTo>
                    <a:pt x="381" y="0"/>
                    <a:pt x="0" y="376"/>
                    <a:pt x="0" y="843"/>
                  </a:cubicBezTo>
                  <a:lnTo>
                    <a:pt x="0" y="862"/>
                  </a:lnTo>
                  <a:cubicBezTo>
                    <a:pt x="0" y="1329"/>
                    <a:pt x="380" y="1705"/>
                    <a:pt x="842" y="1705"/>
                  </a:cubicBezTo>
                  <a:lnTo>
                    <a:pt x="10811" y="1705"/>
                  </a:lnTo>
                  <a:cubicBezTo>
                    <a:pt x="11274" y="1705"/>
                    <a:pt x="11654" y="1329"/>
                    <a:pt x="11654" y="862"/>
                  </a:cubicBezTo>
                  <a:lnTo>
                    <a:pt x="11654" y="843"/>
                  </a:lnTo>
                  <a:cubicBezTo>
                    <a:pt x="11654" y="376"/>
                    <a:pt x="11274" y="0"/>
                    <a:pt x="10811" y="0"/>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4"/>
            <p:cNvSpPr/>
            <p:nvPr/>
          </p:nvSpPr>
          <p:spPr>
            <a:xfrm>
              <a:off x="3646225" y="4362075"/>
              <a:ext cx="291350" cy="42625"/>
            </a:xfrm>
            <a:custGeom>
              <a:avLst/>
              <a:gdLst/>
              <a:ahLst/>
              <a:cxnLst/>
              <a:rect l="l" t="t" r="r" b="b"/>
              <a:pathLst>
                <a:path w="11654" h="1705" extrusionOk="0">
                  <a:moveTo>
                    <a:pt x="842" y="0"/>
                  </a:moveTo>
                  <a:cubicBezTo>
                    <a:pt x="381" y="0"/>
                    <a:pt x="0" y="376"/>
                    <a:pt x="0" y="842"/>
                  </a:cubicBezTo>
                  <a:lnTo>
                    <a:pt x="0" y="863"/>
                  </a:lnTo>
                  <a:cubicBezTo>
                    <a:pt x="0" y="1325"/>
                    <a:pt x="380" y="1704"/>
                    <a:pt x="842" y="1704"/>
                  </a:cubicBezTo>
                  <a:lnTo>
                    <a:pt x="10811" y="1704"/>
                  </a:lnTo>
                  <a:cubicBezTo>
                    <a:pt x="11274" y="1704"/>
                    <a:pt x="11654" y="1325"/>
                    <a:pt x="11654" y="863"/>
                  </a:cubicBezTo>
                  <a:lnTo>
                    <a:pt x="11654" y="842"/>
                  </a:lnTo>
                  <a:cubicBezTo>
                    <a:pt x="11654" y="376"/>
                    <a:pt x="11274" y="0"/>
                    <a:pt x="10811" y="0"/>
                  </a:cubicBez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4"/>
            <p:cNvSpPr/>
            <p:nvPr/>
          </p:nvSpPr>
          <p:spPr>
            <a:xfrm>
              <a:off x="3645300" y="2193625"/>
              <a:ext cx="275550" cy="265375"/>
            </a:xfrm>
            <a:custGeom>
              <a:avLst/>
              <a:gdLst/>
              <a:ahLst/>
              <a:cxnLst/>
              <a:rect l="l" t="t" r="r" b="b"/>
              <a:pathLst>
                <a:path w="11022" h="10615" extrusionOk="0">
                  <a:moveTo>
                    <a:pt x="5361" y="1"/>
                  </a:moveTo>
                  <a:lnTo>
                    <a:pt x="3339" y="2947"/>
                  </a:lnTo>
                  <a:lnTo>
                    <a:pt x="0" y="4215"/>
                  </a:lnTo>
                  <a:lnTo>
                    <a:pt x="2179" y="7045"/>
                  </a:lnTo>
                  <a:lnTo>
                    <a:pt x="2353" y="10614"/>
                  </a:lnTo>
                  <a:lnTo>
                    <a:pt x="5720" y="9418"/>
                  </a:lnTo>
                  <a:lnTo>
                    <a:pt x="9165" y="10355"/>
                  </a:lnTo>
                  <a:lnTo>
                    <a:pt x="9066" y="6781"/>
                  </a:lnTo>
                  <a:lnTo>
                    <a:pt x="11021" y="3794"/>
                  </a:lnTo>
                  <a:lnTo>
                    <a:pt x="7597" y="2782"/>
                  </a:lnTo>
                  <a:lnTo>
                    <a:pt x="5361" y="1"/>
                  </a:lnTo>
                  <a:close/>
                </a:path>
              </a:pathLst>
            </a:custGeom>
            <a:solidFill>
              <a:srgbClr val="7212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4"/>
            <p:cNvSpPr/>
            <p:nvPr/>
          </p:nvSpPr>
          <p:spPr>
            <a:xfrm>
              <a:off x="3884425" y="4239225"/>
              <a:ext cx="36425" cy="36425"/>
            </a:xfrm>
            <a:custGeom>
              <a:avLst/>
              <a:gdLst/>
              <a:ahLst/>
              <a:cxnLst/>
              <a:rect l="l" t="t" r="r" b="b"/>
              <a:pathLst>
                <a:path w="1457" h="1457" extrusionOk="0">
                  <a:moveTo>
                    <a:pt x="727" y="0"/>
                  </a:moveTo>
                  <a:cubicBezTo>
                    <a:pt x="326" y="0"/>
                    <a:pt x="0" y="325"/>
                    <a:pt x="0" y="731"/>
                  </a:cubicBezTo>
                  <a:cubicBezTo>
                    <a:pt x="0" y="1131"/>
                    <a:pt x="326" y="1456"/>
                    <a:pt x="727" y="1456"/>
                  </a:cubicBezTo>
                  <a:cubicBezTo>
                    <a:pt x="1131" y="1456"/>
                    <a:pt x="1456" y="1131"/>
                    <a:pt x="1456" y="731"/>
                  </a:cubicBezTo>
                  <a:cubicBezTo>
                    <a:pt x="1456" y="325"/>
                    <a:pt x="1131" y="0"/>
                    <a:pt x="727" y="0"/>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4"/>
            <p:cNvSpPr/>
            <p:nvPr/>
          </p:nvSpPr>
          <p:spPr>
            <a:xfrm>
              <a:off x="3687700" y="2628450"/>
              <a:ext cx="186125" cy="83900"/>
            </a:xfrm>
            <a:custGeom>
              <a:avLst/>
              <a:gdLst/>
              <a:ahLst/>
              <a:cxnLst/>
              <a:rect l="l" t="t" r="r" b="b"/>
              <a:pathLst>
                <a:path w="7445" h="3356" extrusionOk="0">
                  <a:moveTo>
                    <a:pt x="1" y="1"/>
                  </a:moveTo>
                  <a:lnTo>
                    <a:pt x="1" y="3355"/>
                  </a:lnTo>
                  <a:lnTo>
                    <a:pt x="7445" y="3355"/>
                  </a:lnTo>
                  <a:lnTo>
                    <a:pt x="7445" y="59"/>
                  </a:lnTo>
                  <a:cubicBezTo>
                    <a:pt x="6343" y="381"/>
                    <a:pt x="5133" y="562"/>
                    <a:pt x="3817" y="562"/>
                  </a:cubicBezTo>
                  <a:cubicBezTo>
                    <a:pt x="2427" y="562"/>
                    <a:pt x="1152" y="360"/>
                    <a:pt x="1"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4"/>
            <p:cNvSpPr/>
            <p:nvPr/>
          </p:nvSpPr>
          <p:spPr>
            <a:xfrm>
              <a:off x="3622700" y="3153025"/>
              <a:ext cx="96275" cy="38950"/>
            </a:xfrm>
            <a:custGeom>
              <a:avLst/>
              <a:gdLst/>
              <a:ahLst/>
              <a:cxnLst/>
              <a:rect l="l" t="t" r="r" b="b"/>
              <a:pathLst>
                <a:path w="3851" h="1558" extrusionOk="0">
                  <a:moveTo>
                    <a:pt x="0" y="1"/>
                  </a:moveTo>
                  <a:lnTo>
                    <a:pt x="0" y="946"/>
                  </a:lnTo>
                  <a:cubicBezTo>
                    <a:pt x="0" y="1285"/>
                    <a:pt x="864" y="1557"/>
                    <a:pt x="1928" y="1557"/>
                  </a:cubicBezTo>
                  <a:cubicBezTo>
                    <a:pt x="2988" y="1557"/>
                    <a:pt x="3850" y="1285"/>
                    <a:pt x="3850" y="946"/>
                  </a:cubicBezTo>
                  <a:lnTo>
                    <a:pt x="3850" y="1"/>
                  </a:lnTo>
                  <a:cubicBezTo>
                    <a:pt x="3850" y="339"/>
                    <a:pt x="2988" y="612"/>
                    <a:pt x="1928" y="612"/>
                  </a:cubicBezTo>
                  <a:cubicBezTo>
                    <a:pt x="863" y="612"/>
                    <a:pt x="0" y="339"/>
                    <a:pt x="0" y="1"/>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4"/>
            <p:cNvSpPr/>
            <p:nvPr/>
          </p:nvSpPr>
          <p:spPr>
            <a:xfrm>
              <a:off x="3622700" y="3137875"/>
              <a:ext cx="96275" cy="30425"/>
            </a:xfrm>
            <a:custGeom>
              <a:avLst/>
              <a:gdLst/>
              <a:ahLst/>
              <a:cxnLst/>
              <a:rect l="l" t="t" r="r" b="b"/>
              <a:pathLst>
                <a:path w="3851" h="1217" extrusionOk="0">
                  <a:moveTo>
                    <a:pt x="1928" y="0"/>
                  </a:moveTo>
                  <a:cubicBezTo>
                    <a:pt x="863" y="0"/>
                    <a:pt x="0" y="273"/>
                    <a:pt x="0" y="607"/>
                  </a:cubicBezTo>
                  <a:cubicBezTo>
                    <a:pt x="0" y="945"/>
                    <a:pt x="863" y="1217"/>
                    <a:pt x="1928" y="1217"/>
                  </a:cubicBezTo>
                  <a:cubicBezTo>
                    <a:pt x="2988" y="1217"/>
                    <a:pt x="3850" y="945"/>
                    <a:pt x="3850" y="607"/>
                  </a:cubicBezTo>
                  <a:cubicBezTo>
                    <a:pt x="3850" y="273"/>
                    <a:pt x="2988" y="0"/>
                    <a:pt x="1928" y="0"/>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4"/>
            <p:cNvSpPr/>
            <p:nvPr/>
          </p:nvSpPr>
          <p:spPr>
            <a:xfrm>
              <a:off x="2966625" y="4684875"/>
              <a:ext cx="677050" cy="405225"/>
            </a:xfrm>
            <a:custGeom>
              <a:avLst/>
              <a:gdLst/>
              <a:ahLst/>
              <a:cxnLst/>
              <a:rect l="l" t="t" r="r" b="b"/>
              <a:pathLst>
                <a:path w="27082" h="16209" extrusionOk="0">
                  <a:moveTo>
                    <a:pt x="5987" y="0"/>
                  </a:moveTo>
                  <a:lnTo>
                    <a:pt x="0" y="10485"/>
                  </a:lnTo>
                  <a:lnTo>
                    <a:pt x="0" y="16208"/>
                  </a:lnTo>
                  <a:lnTo>
                    <a:pt x="27082" y="16208"/>
                  </a:lnTo>
                  <a:lnTo>
                    <a:pt x="18882" y="12548"/>
                  </a:lnTo>
                  <a:lnTo>
                    <a:pt x="17937" y="6599"/>
                  </a:lnTo>
                  <a:lnTo>
                    <a:pt x="8987" y="10972"/>
                  </a:lnTo>
                  <a:lnTo>
                    <a:pt x="5987"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4"/>
            <p:cNvSpPr/>
            <p:nvPr/>
          </p:nvSpPr>
          <p:spPr>
            <a:xfrm>
              <a:off x="3485925" y="3102800"/>
              <a:ext cx="96275" cy="38800"/>
            </a:xfrm>
            <a:custGeom>
              <a:avLst/>
              <a:gdLst/>
              <a:ahLst/>
              <a:cxnLst/>
              <a:rect l="l" t="t" r="r" b="b"/>
              <a:pathLst>
                <a:path w="3851" h="1552" extrusionOk="0">
                  <a:moveTo>
                    <a:pt x="1" y="0"/>
                  </a:moveTo>
                  <a:lnTo>
                    <a:pt x="1" y="941"/>
                  </a:lnTo>
                  <a:cubicBezTo>
                    <a:pt x="1" y="1280"/>
                    <a:pt x="863" y="1551"/>
                    <a:pt x="1923" y="1551"/>
                  </a:cubicBezTo>
                  <a:cubicBezTo>
                    <a:pt x="2987" y="1551"/>
                    <a:pt x="3851" y="1280"/>
                    <a:pt x="3851" y="941"/>
                  </a:cubicBezTo>
                  <a:lnTo>
                    <a:pt x="3851" y="0"/>
                  </a:lnTo>
                  <a:cubicBezTo>
                    <a:pt x="3851" y="335"/>
                    <a:pt x="2987" y="607"/>
                    <a:pt x="1923" y="607"/>
                  </a:cubicBezTo>
                  <a:cubicBezTo>
                    <a:pt x="863" y="607"/>
                    <a:pt x="1" y="335"/>
                    <a:pt x="1" y="0"/>
                  </a:cubicBez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4"/>
            <p:cNvSpPr/>
            <p:nvPr/>
          </p:nvSpPr>
          <p:spPr>
            <a:xfrm>
              <a:off x="3485925" y="3087525"/>
              <a:ext cx="96275" cy="30450"/>
            </a:xfrm>
            <a:custGeom>
              <a:avLst/>
              <a:gdLst/>
              <a:ahLst/>
              <a:cxnLst/>
              <a:rect l="l" t="t" r="r" b="b"/>
              <a:pathLst>
                <a:path w="3851" h="1218" extrusionOk="0">
                  <a:moveTo>
                    <a:pt x="1923" y="1"/>
                  </a:moveTo>
                  <a:cubicBezTo>
                    <a:pt x="863" y="1"/>
                    <a:pt x="1" y="273"/>
                    <a:pt x="1" y="611"/>
                  </a:cubicBezTo>
                  <a:cubicBezTo>
                    <a:pt x="1" y="946"/>
                    <a:pt x="863" y="1217"/>
                    <a:pt x="1923" y="1217"/>
                  </a:cubicBezTo>
                  <a:cubicBezTo>
                    <a:pt x="2987" y="1217"/>
                    <a:pt x="3851" y="946"/>
                    <a:pt x="3851" y="611"/>
                  </a:cubicBezTo>
                  <a:cubicBezTo>
                    <a:pt x="3851" y="273"/>
                    <a:pt x="2987" y="1"/>
                    <a:pt x="1923" y="1"/>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4"/>
            <p:cNvSpPr/>
            <p:nvPr/>
          </p:nvSpPr>
          <p:spPr>
            <a:xfrm>
              <a:off x="3476000" y="2044275"/>
              <a:ext cx="51725" cy="45300"/>
            </a:xfrm>
            <a:custGeom>
              <a:avLst/>
              <a:gdLst/>
              <a:ahLst/>
              <a:cxnLst/>
              <a:rect l="l" t="t" r="r" b="b"/>
              <a:pathLst>
                <a:path w="2069" h="1812" extrusionOk="0">
                  <a:moveTo>
                    <a:pt x="1" y="0"/>
                  </a:moveTo>
                  <a:lnTo>
                    <a:pt x="1" y="1812"/>
                  </a:lnTo>
                  <a:lnTo>
                    <a:pt x="2068" y="1812"/>
                  </a:lnTo>
                  <a:cubicBezTo>
                    <a:pt x="2056" y="1206"/>
                    <a:pt x="2043" y="602"/>
                    <a:pt x="2027"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4"/>
            <p:cNvSpPr/>
            <p:nvPr/>
          </p:nvSpPr>
          <p:spPr>
            <a:xfrm>
              <a:off x="3281775" y="2119800"/>
              <a:ext cx="242225" cy="383050"/>
            </a:xfrm>
            <a:custGeom>
              <a:avLst/>
              <a:gdLst/>
              <a:ahLst/>
              <a:cxnLst/>
              <a:rect l="l" t="t" r="r" b="b"/>
              <a:pathLst>
                <a:path w="9689" h="15322" extrusionOk="0">
                  <a:moveTo>
                    <a:pt x="7663" y="0"/>
                  </a:moveTo>
                  <a:cubicBezTo>
                    <a:pt x="3438" y="0"/>
                    <a:pt x="0" y="3437"/>
                    <a:pt x="0" y="7663"/>
                  </a:cubicBezTo>
                  <a:cubicBezTo>
                    <a:pt x="0" y="11884"/>
                    <a:pt x="3438" y="15322"/>
                    <a:pt x="7663" y="15322"/>
                  </a:cubicBezTo>
                  <a:cubicBezTo>
                    <a:pt x="8364" y="15322"/>
                    <a:pt x="9045" y="15226"/>
                    <a:pt x="9689" y="15049"/>
                  </a:cubicBezTo>
                  <a:cubicBezTo>
                    <a:pt x="9367" y="14508"/>
                    <a:pt x="9087" y="13947"/>
                    <a:pt x="8852" y="13373"/>
                  </a:cubicBezTo>
                  <a:lnTo>
                    <a:pt x="8839" y="13377"/>
                  </a:lnTo>
                  <a:cubicBezTo>
                    <a:pt x="8459" y="13456"/>
                    <a:pt x="8063" y="13498"/>
                    <a:pt x="7663" y="13498"/>
                  </a:cubicBezTo>
                  <a:cubicBezTo>
                    <a:pt x="4444" y="13498"/>
                    <a:pt x="1828" y="10877"/>
                    <a:pt x="1828" y="7663"/>
                  </a:cubicBezTo>
                  <a:cubicBezTo>
                    <a:pt x="1828" y="4444"/>
                    <a:pt x="4444" y="1828"/>
                    <a:pt x="7663" y="1828"/>
                  </a:cubicBezTo>
                  <a:lnTo>
                    <a:pt x="7770" y="1828"/>
                  </a:lnTo>
                  <a:lnTo>
                    <a:pt x="7770" y="0"/>
                  </a:ln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4"/>
            <p:cNvSpPr/>
            <p:nvPr/>
          </p:nvSpPr>
          <p:spPr>
            <a:xfrm>
              <a:off x="3327475" y="2165500"/>
              <a:ext cx="175600" cy="291750"/>
            </a:xfrm>
            <a:custGeom>
              <a:avLst/>
              <a:gdLst/>
              <a:ahLst/>
              <a:cxnLst/>
              <a:rect l="l" t="t" r="r" b="b"/>
              <a:pathLst>
                <a:path w="7024" h="11670" extrusionOk="0">
                  <a:moveTo>
                    <a:pt x="5835" y="0"/>
                  </a:moveTo>
                  <a:cubicBezTo>
                    <a:pt x="2616" y="0"/>
                    <a:pt x="0" y="2616"/>
                    <a:pt x="0" y="5835"/>
                  </a:cubicBezTo>
                  <a:cubicBezTo>
                    <a:pt x="0" y="9049"/>
                    <a:pt x="2616" y="11670"/>
                    <a:pt x="5835" y="11670"/>
                  </a:cubicBezTo>
                  <a:cubicBezTo>
                    <a:pt x="6235" y="11670"/>
                    <a:pt x="6631" y="11628"/>
                    <a:pt x="7011" y="11549"/>
                  </a:cubicBezTo>
                  <a:lnTo>
                    <a:pt x="7024" y="11545"/>
                  </a:lnTo>
                  <a:cubicBezTo>
                    <a:pt x="6301" y="9825"/>
                    <a:pt x="5942" y="8001"/>
                    <a:pt x="5942" y="6293"/>
                  </a:cubicBezTo>
                  <a:lnTo>
                    <a:pt x="5942" y="0"/>
                  </a:ln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4"/>
            <p:cNvSpPr/>
            <p:nvPr/>
          </p:nvSpPr>
          <p:spPr>
            <a:xfrm>
              <a:off x="3393900" y="3164900"/>
              <a:ext cx="96175" cy="38825"/>
            </a:xfrm>
            <a:custGeom>
              <a:avLst/>
              <a:gdLst/>
              <a:ahLst/>
              <a:cxnLst/>
              <a:rect l="l" t="t" r="r" b="b"/>
              <a:pathLst>
                <a:path w="3847" h="1553" extrusionOk="0">
                  <a:moveTo>
                    <a:pt x="0" y="0"/>
                  </a:moveTo>
                  <a:lnTo>
                    <a:pt x="0" y="945"/>
                  </a:lnTo>
                  <a:cubicBezTo>
                    <a:pt x="0" y="1280"/>
                    <a:pt x="863" y="1553"/>
                    <a:pt x="1923" y="1553"/>
                  </a:cubicBezTo>
                  <a:cubicBezTo>
                    <a:pt x="2988" y="1553"/>
                    <a:pt x="3846" y="1280"/>
                    <a:pt x="3846" y="945"/>
                  </a:cubicBezTo>
                  <a:lnTo>
                    <a:pt x="3846" y="0"/>
                  </a:lnTo>
                  <a:cubicBezTo>
                    <a:pt x="3846" y="334"/>
                    <a:pt x="2991" y="611"/>
                    <a:pt x="1929" y="611"/>
                  </a:cubicBezTo>
                  <a:cubicBezTo>
                    <a:pt x="1927" y="611"/>
                    <a:pt x="1925" y="611"/>
                    <a:pt x="1923" y="611"/>
                  </a:cubicBezTo>
                  <a:cubicBezTo>
                    <a:pt x="863" y="611"/>
                    <a:pt x="0" y="335"/>
                    <a:pt x="0" y="0"/>
                  </a:cubicBezTo>
                  <a:close/>
                </a:path>
              </a:pathLst>
            </a:custGeom>
            <a:solidFill>
              <a:srgbClr val="F2B42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4"/>
            <p:cNvSpPr/>
            <p:nvPr/>
          </p:nvSpPr>
          <p:spPr>
            <a:xfrm>
              <a:off x="3393900" y="3149625"/>
              <a:ext cx="96175" cy="30550"/>
            </a:xfrm>
            <a:custGeom>
              <a:avLst/>
              <a:gdLst/>
              <a:ahLst/>
              <a:cxnLst/>
              <a:rect l="l" t="t" r="r" b="b"/>
              <a:pathLst>
                <a:path w="3847" h="1222" extrusionOk="0">
                  <a:moveTo>
                    <a:pt x="1923" y="1"/>
                  </a:moveTo>
                  <a:cubicBezTo>
                    <a:pt x="861" y="1"/>
                    <a:pt x="0" y="274"/>
                    <a:pt x="0" y="611"/>
                  </a:cubicBezTo>
                  <a:cubicBezTo>
                    <a:pt x="0" y="949"/>
                    <a:pt x="861" y="1222"/>
                    <a:pt x="1923" y="1222"/>
                  </a:cubicBezTo>
                  <a:cubicBezTo>
                    <a:pt x="2985" y="1222"/>
                    <a:pt x="3846" y="949"/>
                    <a:pt x="3846" y="611"/>
                  </a:cubicBezTo>
                  <a:cubicBezTo>
                    <a:pt x="3846" y="274"/>
                    <a:pt x="2985" y="1"/>
                    <a:pt x="1923" y="1"/>
                  </a:cubicBezTo>
                  <a:close/>
                </a:path>
              </a:pathLst>
            </a:custGeom>
            <a:solidFill>
              <a:srgbClr val="FFD34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4"/>
            <p:cNvSpPr/>
            <p:nvPr/>
          </p:nvSpPr>
          <p:spPr>
            <a:xfrm>
              <a:off x="3175375" y="3064325"/>
              <a:ext cx="120525" cy="145350"/>
            </a:xfrm>
            <a:custGeom>
              <a:avLst/>
              <a:gdLst/>
              <a:ahLst/>
              <a:cxnLst/>
              <a:rect l="l" t="t" r="r" b="b"/>
              <a:pathLst>
                <a:path w="4821" h="5814" extrusionOk="0">
                  <a:moveTo>
                    <a:pt x="2903" y="0"/>
                  </a:moveTo>
                  <a:cubicBezTo>
                    <a:pt x="2745" y="46"/>
                    <a:pt x="2580" y="71"/>
                    <a:pt x="2411" y="71"/>
                  </a:cubicBezTo>
                  <a:cubicBezTo>
                    <a:pt x="2275" y="71"/>
                    <a:pt x="2143" y="54"/>
                    <a:pt x="2019" y="25"/>
                  </a:cubicBezTo>
                  <a:lnTo>
                    <a:pt x="2019" y="3800"/>
                  </a:lnTo>
                  <a:cubicBezTo>
                    <a:pt x="877" y="3879"/>
                    <a:pt x="1" y="4296"/>
                    <a:pt x="1" y="4799"/>
                  </a:cubicBezTo>
                  <a:cubicBezTo>
                    <a:pt x="1" y="5360"/>
                    <a:pt x="1079" y="5814"/>
                    <a:pt x="2411" y="5814"/>
                  </a:cubicBezTo>
                  <a:cubicBezTo>
                    <a:pt x="3740" y="5814"/>
                    <a:pt x="4821" y="5360"/>
                    <a:pt x="4821" y="4799"/>
                  </a:cubicBezTo>
                  <a:cubicBezTo>
                    <a:pt x="4821" y="4312"/>
                    <a:pt x="4000" y="3904"/>
                    <a:pt x="2911" y="3809"/>
                  </a:cubicBezTo>
                  <a:lnTo>
                    <a:pt x="2911" y="25"/>
                  </a:lnTo>
                  <a:lnTo>
                    <a:pt x="2903" y="0"/>
                  </a:lnTo>
                  <a:close/>
                </a:path>
              </a:pathLst>
            </a:custGeom>
            <a:solidFill>
              <a:srgbClr val="01007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4"/>
            <p:cNvSpPr/>
            <p:nvPr/>
          </p:nvSpPr>
          <p:spPr>
            <a:xfrm>
              <a:off x="3191300" y="2977450"/>
              <a:ext cx="88625" cy="88650"/>
            </a:xfrm>
            <a:custGeom>
              <a:avLst/>
              <a:gdLst/>
              <a:ahLst/>
              <a:cxnLst/>
              <a:rect l="l" t="t" r="r" b="b"/>
              <a:pathLst>
                <a:path w="3545" h="3546" extrusionOk="0">
                  <a:moveTo>
                    <a:pt x="1774" y="0"/>
                  </a:moveTo>
                  <a:cubicBezTo>
                    <a:pt x="1015" y="0"/>
                    <a:pt x="363" y="479"/>
                    <a:pt x="115" y="1152"/>
                  </a:cubicBezTo>
                  <a:cubicBezTo>
                    <a:pt x="42" y="1346"/>
                    <a:pt x="0" y="1553"/>
                    <a:pt x="0" y="1771"/>
                  </a:cubicBezTo>
                  <a:cubicBezTo>
                    <a:pt x="0" y="2109"/>
                    <a:pt x="95" y="2432"/>
                    <a:pt x="265" y="2700"/>
                  </a:cubicBezTo>
                  <a:cubicBezTo>
                    <a:pt x="512" y="3100"/>
                    <a:pt x="908" y="3392"/>
                    <a:pt x="1383" y="3500"/>
                  </a:cubicBezTo>
                  <a:cubicBezTo>
                    <a:pt x="1506" y="3529"/>
                    <a:pt x="1638" y="3546"/>
                    <a:pt x="1774" y="3546"/>
                  </a:cubicBezTo>
                  <a:cubicBezTo>
                    <a:pt x="1943" y="3546"/>
                    <a:pt x="2108" y="3521"/>
                    <a:pt x="2266" y="3475"/>
                  </a:cubicBezTo>
                  <a:cubicBezTo>
                    <a:pt x="2695" y="3352"/>
                    <a:pt x="3053" y="3071"/>
                    <a:pt x="3280" y="2700"/>
                  </a:cubicBezTo>
                  <a:cubicBezTo>
                    <a:pt x="3449" y="2432"/>
                    <a:pt x="3545" y="2109"/>
                    <a:pt x="3545" y="1771"/>
                  </a:cubicBezTo>
                  <a:cubicBezTo>
                    <a:pt x="3545" y="1553"/>
                    <a:pt x="3503" y="1345"/>
                    <a:pt x="3434" y="1152"/>
                  </a:cubicBezTo>
                  <a:cubicBezTo>
                    <a:pt x="3182" y="479"/>
                    <a:pt x="2534" y="0"/>
                    <a:pt x="1774" y="0"/>
                  </a:cubicBezTo>
                  <a:close/>
                </a:path>
              </a:pathLst>
            </a:custGeom>
            <a:solidFill>
              <a:srgbClr val="3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4"/>
            <p:cNvSpPr/>
            <p:nvPr/>
          </p:nvSpPr>
          <p:spPr>
            <a:xfrm>
              <a:off x="3138150" y="4470925"/>
              <a:ext cx="133925" cy="283200"/>
            </a:xfrm>
            <a:custGeom>
              <a:avLst/>
              <a:gdLst/>
              <a:ahLst/>
              <a:cxnLst/>
              <a:rect l="l" t="t" r="r" b="b"/>
              <a:pathLst>
                <a:path w="5357" h="11328" extrusionOk="0">
                  <a:moveTo>
                    <a:pt x="2988" y="0"/>
                  </a:moveTo>
                  <a:lnTo>
                    <a:pt x="2193" y="3367"/>
                  </a:lnTo>
                  <a:lnTo>
                    <a:pt x="1" y="4378"/>
                  </a:lnTo>
                  <a:lnTo>
                    <a:pt x="2861" y="11327"/>
                  </a:lnTo>
                  <a:lnTo>
                    <a:pt x="2853" y="6062"/>
                  </a:lnTo>
                  <a:lnTo>
                    <a:pt x="5357" y="4592"/>
                  </a:lnTo>
                  <a:lnTo>
                    <a:pt x="2988"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4"/>
            <p:cNvSpPr/>
            <p:nvPr/>
          </p:nvSpPr>
          <p:spPr>
            <a:xfrm>
              <a:off x="3080575" y="4223425"/>
              <a:ext cx="69275" cy="193550"/>
            </a:xfrm>
            <a:custGeom>
              <a:avLst/>
              <a:gdLst/>
              <a:ahLst/>
              <a:cxnLst/>
              <a:rect l="l" t="t" r="r" b="b"/>
              <a:pathLst>
                <a:path w="2771" h="7742" extrusionOk="0">
                  <a:moveTo>
                    <a:pt x="1206" y="1"/>
                  </a:moveTo>
                  <a:lnTo>
                    <a:pt x="1054" y="2588"/>
                  </a:lnTo>
                  <a:lnTo>
                    <a:pt x="1" y="3541"/>
                  </a:lnTo>
                  <a:lnTo>
                    <a:pt x="1383" y="7741"/>
                  </a:lnTo>
                  <a:lnTo>
                    <a:pt x="1549" y="4551"/>
                  </a:lnTo>
                  <a:lnTo>
                    <a:pt x="2770" y="3644"/>
                  </a:lnTo>
                  <a:lnTo>
                    <a:pt x="1206" y="1"/>
                  </a:lnTo>
                  <a:close/>
                </a:path>
              </a:pathLst>
            </a:custGeom>
            <a:solidFill>
              <a:srgbClr val="FCDD8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4"/>
            <p:cNvSpPr/>
            <p:nvPr/>
          </p:nvSpPr>
          <p:spPr>
            <a:xfrm>
              <a:off x="2886650" y="3656150"/>
              <a:ext cx="80000" cy="1433950"/>
            </a:xfrm>
            <a:custGeom>
              <a:avLst/>
              <a:gdLst/>
              <a:ahLst/>
              <a:cxnLst/>
              <a:rect l="l" t="t" r="r" b="b"/>
              <a:pathLst>
                <a:path w="3200" h="57358" extrusionOk="0">
                  <a:moveTo>
                    <a:pt x="1" y="0"/>
                  </a:moveTo>
                  <a:lnTo>
                    <a:pt x="1" y="10353"/>
                  </a:lnTo>
                  <a:lnTo>
                    <a:pt x="1" y="27215"/>
                  </a:lnTo>
                  <a:lnTo>
                    <a:pt x="1" y="44066"/>
                  </a:lnTo>
                  <a:lnTo>
                    <a:pt x="1" y="57357"/>
                  </a:lnTo>
                  <a:lnTo>
                    <a:pt x="3199" y="57357"/>
                  </a:lnTo>
                  <a:lnTo>
                    <a:pt x="3199" y="51634"/>
                  </a:lnTo>
                  <a:lnTo>
                    <a:pt x="3199" y="18974"/>
                  </a:lnTo>
                  <a:lnTo>
                    <a:pt x="3199" y="0"/>
                  </a:lnTo>
                  <a:close/>
                </a:path>
              </a:pathLst>
            </a:custGeom>
            <a:solidFill>
              <a:srgbClr val="019B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4"/>
            <p:cNvSpPr/>
            <p:nvPr/>
          </p:nvSpPr>
          <p:spPr>
            <a:xfrm>
              <a:off x="2997550" y="1768325"/>
              <a:ext cx="25" cy="25"/>
            </a:xfrm>
            <a:custGeom>
              <a:avLst/>
              <a:gdLst/>
              <a:ahLst/>
              <a:cxnLst/>
              <a:rect l="l" t="t" r="r" b="b"/>
              <a:pathLst>
                <a:path w="1" h="1" fill="none" extrusionOk="0">
                  <a:moveTo>
                    <a:pt x="1" y="0"/>
                  </a:move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4"/>
            <p:cNvSpPr/>
            <p:nvPr/>
          </p:nvSpPr>
          <p:spPr>
            <a:xfrm>
              <a:off x="2863450" y="1933275"/>
              <a:ext cx="134125" cy="3156825"/>
            </a:xfrm>
            <a:custGeom>
              <a:avLst/>
              <a:gdLst/>
              <a:ahLst/>
              <a:cxnLst/>
              <a:rect l="l" t="t" r="r" b="b"/>
              <a:pathLst>
                <a:path w="5365" h="126273" fill="none" extrusionOk="0">
                  <a:moveTo>
                    <a:pt x="4127" y="126272"/>
                  </a:moveTo>
                  <a:lnTo>
                    <a:pt x="4127" y="120549"/>
                  </a:lnTo>
                  <a:lnTo>
                    <a:pt x="4127" y="87889"/>
                  </a:lnTo>
                  <a:lnTo>
                    <a:pt x="4127" y="68915"/>
                  </a:lnTo>
                  <a:lnTo>
                    <a:pt x="929" y="68915"/>
                  </a:lnTo>
                  <a:lnTo>
                    <a:pt x="0" y="68915"/>
                  </a:lnTo>
                  <a:lnTo>
                    <a:pt x="0" y="66373"/>
                  </a:lnTo>
                  <a:lnTo>
                    <a:pt x="0" y="62495"/>
                  </a:lnTo>
                  <a:lnTo>
                    <a:pt x="0" y="54885"/>
                  </a:lnTo>
                  <a:lnTo>
                    <a:pt x="4263" y="45379"/>
                  </a:lnTo>
                  <a:lnTo>
                    <a:pt x="5365" y="42919"/>
                  </a:lnTo>
                  <a:lnTo>
                    <a:pt x="5365" y="30891"/>
                  </a:lnTo>
                  <a:lnTo>
                    <a:pt x="5365" y="15491"/>
                  </a:lnTo>
                  <a:lnTo>
                    <a:pt x="5365"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4"/>
            <p:cNvSpPr/>
            <p:nvPr/>
          </p:nvSpPr>
          <p:spPr>
            <a:xfrm>
              <a:off x="3221825" y="5090075"/>
              <a:ext cx="580400" cy="25"/>
            </a:xfrm>
            <a:custGeom>
              <a:avLst/>
              <a:gdLst/>
              <a:ahLst/>
              <a:cxnLst/>
              <a:rect l="l" t="t" r="r" b="b"/>
              <a:pathLst>
                <a:path w="23216" h="1" fill="none" extrusionOk="0">
                  <a:moveTo>
                    <a:pt x="0" y="0"/>
                  </a:moveTo>
                  <a:lnTo>
                    <a:pt x="8653" y="0"/>
                  </a:lnTo>
                  <a:lnTo>
                    <a:pt x="16874" y="0"/>
                  </a:lnTo>
                  <a:lnTo>
                    <a:pt x="17311" y="0"/>
                  </a:lnTo>
                  <a:lnTo>
                    <a:pt x="23215"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4"/>
            <p:cNvSpPr/>
            <p:nvPr/>
          </p:nvSpPr>
          <p:spPr>
            <a:xfrm>
              <a:off x="2884075" y="1458850"/>
              <a:ext cx="938800" cy="25"/>
            </a:xfrm>
            <a:custGeom>
              <a:avLst/>
              <a:gdLst/>
              <a:ahLst/>
              <a:cxnLst/>
              <a:rect l="l" t="t" r="r" b="b"/>
              <a:pathLst>
                <a:path w="37552" h="1" fill="none" extrusionOk="0">
                  <a:moveTo>
                    <a:pt x="0" y="0"/>
                  </a:moveTo>
                  <a:lnTo>
                    <a:pt x="3755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4"/>
            <p:cNvSpPr/>
            <p:nvPr/>
          </p:nvSpPr>
          <p:spPr>
            <a:xfrm>
              <a:off x="2997550" y="1768325"/>
              <a:ext cx="825325" cy="25"/>
            </a:xfrm>
            <a:custGeom>
              <a:avLst/>
              <a:gdLst/>
              <a:ahLst/>
              <a:cxnLst/>
              <a:rect l="l" t="t" r="r" b="b"/>
              <a:pathLst>
                <a:path w="33013" h="1" fill="none" extrusionOk="0">
                  <a:moveTo>
                    <a:pt x="1" y="0"/>
                  </a:moveTo>
                  <a:lnTo>
                    <a:pt x="33012"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4"/>
            <p:cNvSpPr/>
            <p:nvPr/>
          </p:nvSpPr>
          <p:spPr>
            <a:xfrm>
              <a:off x="3277125" y="3006225"/>
              <a:ext cx="545750" cy="25"/>
            </a:xfrm>
            <a:custGeom>
              <a:avLst/>
              <a:gdLst/>
              <a:ahLst/>
              <a:cxnLst/>
              <a:rect l="l" t="t" r="r" b="b"/>
              <a:pathLst>
                <a:path w="21830" h="1" fill="none" extrusionOk="0">
                  <a:moveTo>
                    <a:pt x="1" y="1"/>
                  </a:moveTo>
                  <a:lnTo>
                    <a:pt x="21829"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4"/>
            <p:cNvSpPr/>
            <p:nvPr/>
          </p:nvSpPr>
          <p:spPr>
            <a:xfrm>
              <a:off x="2997550" y="3006225"/>
              <a:ext cx="196650" cy="25"/>
            </a:xfrm>
            <a:custGeom>
              <a:avLst/>
              <a:gdLst/>
              <a:ahLst/>
              <a:cxnLst/>
              <a:rect l="l" t="t" r="r" b="b"/>
              <a:pathLst>
                <a:path w="7866" h="1" fill="none" extrusionOk="0">
                  <a:moveTo>
                    <a:pt x="1" y="1"/>
                  </a:moveTo>
                  <a:lnTo>
                    <a:pt x="7865"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4"/>
            <p:cNvSpPr/>
            <p:nvPr/>
          </p:nvSpPr>
          <p:spPr>
            <a:xfrm>
              <a:off x="2863450" y="3305400"/>
              <a:ext cx="907825" cy="25"/>
            </a:xfrm>
            <a:custGeom>
              <a:avLst/>
              <a:gdLst/>
              <a:ahLst/>
              <a:cxnLst/>
              <a:rect l="l" t="t" r="r" b="b"/>
              <a:pathLst>
                <a:path w="36313" h="1" fill="none" extrusionOk="0">
                  <a:moveTo>
                    <a:pt x="0" y="0"/>
                  </a:moveTo>
                  <a:lnTo>
                    <a:pt x="36313"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4"/>
            <p:cNvSpPr/>
            <p:nvPr/>
          </p:nvSpPr>
          <p:spPr>
            <a:xfrm>
              <a:off x="2966625" y="3656150"/>
              <a:ext cx="804650" cy="25"/>
            </a:xfrm>
            <a:custGeom>
              <a:avLst/>
              <a:gdLst/>
              <a:ahLst/>
              <a:cxnLst/>
              <a:rect l="l" t="t" r="r" b="b"/>
              <a:pathLst>
                <a:path w="32186" h="1" fill="none" extrusionOk="0">
                  <a:moveTo>
                    <a:pt x="0" y="0"/>
                  </a:moveTo>
                  <a:lnTo>
                    <a:pt x="15111" y="0"/>
                  </a:lnTo>
                  <a:lnTo>
                    <a:pt x="32186"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4"/>
            <p:cNvSpPr/>
            <p:nvPr/>
          </p:nvSpPr>
          <p:spPr>
            <a:xfrm>
              <a:off x="3273300" y="3044900"/>
              <a:ext cx="557700" cy="25"/>
            </a:xfrm>
            <a:custGeom>
              <a:avLst/>
              <a:gdLst/>
              <a:ahLst/>
              <a:cxnLst/>
              <a:rect l="l" t="t" r="r" b="b"/>
              <a:pathLst>
                <a:path w="22308" h="1" fill="none" extrusionOk="0">
                  <a:moveTo>
                    <a:pt x="0" y="1"/>
                  </a:moveTo>
                  <a:lnTo>
                    <a:pt x="22307"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4"/>
            <p:cNvSpPr/>
            <p:nvPr/>
          </p:nvSpPr>
          <p:spPr>
            <a:xfrm>
              <a:off x="2983025" y="3044925"/>
              <a:ext cx="788250" cy="209425"/>
            </a:xfrm>
            <a:custGeom>
              <a:avLst/>
              <a:gdLst/>
              <a:ahLst/>
              <a:cxnLst/>
              <a:rect l="l" t="t" r="r" b="b"/>
              <a:pathLst>
                <a:path w="31530" h="8377" fill="none" extrusionOk="0">
                  <a:moveTo>
                    <a:pt x="31530" y="8377"/>
                  </a:moveTo>
                  <a:lnTo>
                    <a:pt x="0" y="8377"/>
                  </a:lnTo>
                  <a:lnTo>
                    <a:pt x="3709" y="1"/>
                  </a:lnTo>
                  <a:lnTo>
                    <a:pt x="8596" y="1"/>
                  </a:lnTo>
                  <a:lnTo>
                    <a:pt x="8600"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4"/>
            <p:cNvSpPr/>
            <p:nvPr/>
          </p:nvSpPr>
          <p:spPr>
            <a:xfrm>
              <a:off x="3116300" y="1862600"/>
              <a:ext cx="644675" cy="1061125"/>
            </a:xfrm>
            <a:custGeom>
              <a:avLst/>
              <a:gdLst/>
              <a:ahLst/>
              <a:cxnLst/>
              <a:rect l="l" t="t" r="r" b="b"/>
              <a:pathLst>
                <a:path w="25787" h="42445" fill="none" extrusionOk="0">
                  <a:moveTo>
                    <a:pt x="25786" y="1"/>
                  </a:moveTo>
                  <a:lnTo>
                    <a:pt x="0" y="1"/>
                  </a:lnTo>
                  <a:lnTo>
                    <a:pt x="0" y="42445"/>
                  </a:lnTo>
                  <a:lnTo>
                    <a:pt x="25786" y="42445"/>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4"/>
            <p:cNvSpPr/>
            <p:nvPr/>
          </p:nvSpPr>
          <p:spPr>
            <a:xfrm>
              <a:off x="2939775" y="615600"/>
              <a:ext cx="877925" cy="771750"/>
            </a:xfrm>
            <a:custGeom>
              <a:avLst/>
              <a:gdLst/>
              <a:ahLst/>
              <a:cxnLst/>
              <a:rect l="l" t="t" r="r" b="b"/>
              <a:pathLst>
                <a:path w="35117" h="30870" fill="none" extrusionOk="0">
                  <a:moveTo>
                    <a:pt x="35117" y="30870"/>
                  </a:moveTo>
                  <a:lnTo>
                    <a:pt x="0" y="30870"/>
                  </a:lnTo>
                  <a:lnTo>
                    <a:pt x="0" y="0"/>
                  </a:lnTo>
                  <a:lnTo>
                    <a:pt x="33053"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4"/>
            <p:cNvSpPr/>
            <p:nvPr/>
          </p:nvSpPr>
          <p:spPr>
            <a:xfrm>
              <a:off x="2863450" y="3592600"/>
              <a:ext cx="902675" cy="25"/>
            </a:xfrm>
            <a:custGeom>
              <a:avLst/>
              <a:gdLst/>
              <a:ahLst/>
              <a:cxnLst/>
              <a:rect l="l" t="t" r="r" b="b"/>
              <a:pathLst>
                <a:path w="36107" h="1" fill="none" extrusionOk="0">
                  <a:moveTo>
                    <a:pt x="36106" y="0"/>
                  </a:move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4"/>
            <p:cNvSpPr/>
            <p:nvPr/>
          </p:nvSpPr>
          <p:spPr>
            <a:xfrm>
              <a:off x="3393900" y="3149625"/>
              <a:ext cx="96175" cy="30550"/>
            </a:xfrm>
            <a:custGeom>
              <a:avLst/>
              <a:gdLst/>
              <a:ahLst/>
              <a:cxnLst/>
              <a:rect l="l" t="t" r="r" b="b"/>
              <a:pathLst>
                <a:path w="3847" h="1222" fill="none" extrusionOk="0">
                  <a:moveTo>
                    <a:pt x="3846" y="611"/>
                  </a:moveTo>
                  <a:cubicBezTo>
                    <a:pt x="3846" y="949"/>
                    <a:pt x="2985" y="1222"/>
                    <a:pt x="1923" y="1222"/>
                  </a:cubicBezTo>
                  <a:cubicBezTo>
                    <a:pt x="861" y="1222"/>
                    <a:pt x="0" y="949"/>
                    <a:pt x="0" y="611"/>
                  </a:cubicBezTo>
                  <a:cubicBezTo>
                    <a:pt x="0" y="274"/>
                    <a:pt x="861" y="1"/>
                    <a:pt x="1923" y="1"/>
                  </a:cubicBezTo>
                  <a:cubicBezTo>
                    <a:pt x="2985" y="1"/>
                    <a:pt x="3846" y="274"/>
                    <a:pt x="3846" y="61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4"/>
            <p:cNvSpPr/>
            <p:nvPr/>
          </p:nvSpPr>
          <p:spPr>
            <a:xfrm>
              <a:off x="3393900" y="3164900"/>
              <a:ext cx="96175" cy="38825"/>
            </a:xfrm>
            <a:custGeom>
              <a:avLst/>
              <a:gdLst/>
              <a:ahLst/>
              <a:cxnLst/>
              <a:rect l="l" t="t" r="r" b="b"/>
              <a:pathLst>
                <a:path w="3847" h="1553" fill="none" extrusionOk="0">
                  <a:moveTo>
                    <a:pt x="0" y="0"/>
                  </a:moveTo>
                  <a:lnTo>
                    <a:pt x="0" y="945"/>
                  </a:lnTo>
                  <a:cubicBezTo>
                    <a:pt x="0" y="1280"/>
                    <a:pt x="863" y="1553"/>
                    <a:pt x="1923" y="1553"/>
                  </a:cubicBezTo>
                  <a:cubicBezTo>
                    <a:pt x="2988" y="1553"/>
                    <a:pt x="3846" y="1280"/>
                    <a:pt x="3846" y="945"/>
                  </a:cubicBezTo>
                  <a:lnTo>
                    <a:pt x="3846"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4"/>
            <p:cNvSpPr/>
            <p:nvPr/>
          </p:nvSpPr>
          <p:spPr>
            <a:xfrm>
              <a:off x="3485925" y="3087525"/>
              <a:ext cx="96275" cy="30475"/>
            </a:xfrm>
            <a:custGeom>
              <a:avLst/>
              <a:gdLst/>
              <a:ahLst/>
              <a:cxnLst/>
              <a:rect l="l" t="t" r="r" b="b"/>
              <a:pathLst>
                <a:path w="3851" h="1219" fill="none" extrusionOk="0">
                  <a:moveTo>
                    <a:pt x="3851" y="611"/>
                  </a:moveTo>
                  <a:cubicBezTo>
                    <a:pt x="3851" y="946"/>
                    <a:pt x="2987" y="1218"/>
                    <a:pt x="1923" y="1218"/>
                  </a:cubicBezTo>
                  <a:cubicBezTo>
                    <a:pt x="863" y="1218"/>
                    <a:pt x="1" y="946"/>
                    <a:pt x="1" y="611"/>
                  </a:cubicBezTo>
                  <a:cubicBezTo>
                    <a:pt x="1" y="273"/>
                    <a:pt x="863" y="1"/>
                    <a:pt x="1923" y="1"/>
                  </a:cubicBezTo>
                  <a:cubicBezTo>
                    <a:pt x="2987" y="1"/>
                    <a:pt x="3851" y="273"/>
                    <a:pt x="3851" y="61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4"/>
            <p:cNvSpPr/>
            <p:nvPr/>
          </p:nvSpPr>
          <p:spPr>
            <a:xfrm>
              <a:off x="3485925" y="3102800"/>
              <a:ext cx="96275" cy="38800"/>
            </a:xfrm>
            <a:custGeom>
              <a:avLst/>
              <a:gdLst/>
              <a:ahLst/>
              <a:cxnLst/>
              <a:rect l="l" t="t" r="r" b="b"/>
              <a:pathLst>
                <a:path w="3851" h="1552" fill="none" extrusionOk="0">
                  <a:moveTo>
                    <a:pt x="1" y="0"/>
                  </a:moveTo>
                  <a:lnTo>
                    <a:pt x="1" y="941"/>
                  </a:lnTo>
                  <a:cubicBezTo>
                    <a:pt x="1" y="1280"/>
                    <a:pt x="863" y="1551"/>
                    <a:pt x="1923" y="1551"/>
                  </a:cubicBezTo>
                  <a:cubicBezTo>
                    <a:pt x="2987" y="1551"/>
                    <a:pt x="3851" y="1280"/>
                    <a:pt x="3851" y="941"/>
                  </a:cubicBezTo>
                  <a:lnTo>
                    <a:pt x="385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4"/>
            <p:cNvSpPr/>
            <p:nvPr/>
          </p:nvSpPr>
          <p:spPr>
            <a:xfrm>
              <a:off x="3622700" y="3137875"/>
              <a:ext cx="96275" cy="30450"/>
            </a:xfrm>
            <a:custGeom>
              <a:avLst/>
              <a:gdLst/>
              <a:ahLst/>
              <a:cxnLst/>
              <a:rect l="l" t="t" r="r" b="b"/>
              <a:pathLst>
                <a:path w="3851" h="1218" fill="none" extrusionOk="0">
                  <a:moveTo>
                    <a:pt x="3850" y="607"/>
                  </a:moveTo>
                  <a:cubicBezTo>
                    <a:pt x="3850" y="945"/>
                    <a:pt x="2988" y="1218"/>
                    <a:pt x="1928" y="1218"/>
                  </a:cubicBezTo>
                  <a:cubicBezTo>
                    <a:pt x="864" y="1218"/>
                    <a:pt x="0" y="945"/>
                    <a:pt x="0" y="607"/>
                  </a:cubicBezTo>
                  <a:cubicBezTo>
                    <a:pt x="0" y="273"/>
                    <a:pt x="863" y="0"/>
                    <a:pt x="1928" y="0"/>
                  </a:cubicBezTo>
                  <a:cubicBezTo>
                    <a:pt x="2988" y="0"/>
                    <a:pt x="3850" y="273"/>
                    <a:pt x="3850" y="607"/>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4"/>
            <p:cNvSpPr/>
            <p:nvPr/>
          </p:nvSpPr>
          <p:spPr>
            <a:xfrm>
              <a:off x="3622700" y="3153025"/>
              <a:ext cx="96275" cy="38950"/>
            </a:xfrm>
            <a:custGeom>
              <a:avLst/>
              <a:gdLst/>
              <a:ahLst/>
              <a:cxnLst/>
              <a:rect l="l" t="t" r="r" b="b"/>
              <a:pathLst>
                <a:path w="3851" h="1558" fill="none" extrusionOk="0">
                  <a:moveTo>
                    <a:pt x="0" y="1"/>
                  </a:moveTo>
                  <a:lnTo>
                    <a:pt x="0" y="946"/>
                  </a:lnTo>
                  <a:cubicBezTo>
                    <a:pt x="0" y="1285"/>
                    <a:pt x="863" y="1557"/>
                    <a:pt x="1928" y="1557"/>
                  </a:cubicBezTo>
                  <a:cubicBezTo>
                    <a:pt x="2988" y="1557"/>
                    <a:pt x="3850" y="1285"/>
                    <a:pt x="3850" y="946"/>
                  </a:cubicBezTo>
                  <a:lnTo>
                    <a:pt x="3850"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4"/>
            <p:cNvSpPr/>
            <p:nvPr/>
          </p:nvSpPr>
          <p:spPr>
            <a:xfrm>
              <a:off x="3191300" y="2977450"/>
              <a:ext cx="88625" cy="88650"/>
            </a:xfrm>
            <a:custGeom>
              <a:avLst/>
              <a:gdLst/>
              <a:ahLst/>
              <a:cxnLst/>
              <a:rect l="l" t="t" r="r" b="b"/>
              <a:pathLst>
                <a:path w="3545" h="3546" fill="none" extrusionOk="0">
                  <a:moveTo>
                    <a:pt x="3434" y="1152"/>
                  </a:moveTo>
                  <a:cubicBezTo>
                    <a:pt x="3503" y="1345"/>
                    <a:pt x="3545" y="1553"/>
                    <a:pt x="3545" y="1771"/>
                  </a:cubicBezTo>
                  <a:cubicBezTo>
                    <a:pt x="3545" y="2109"/>
                    <a:pt x="3449" y="2432"/>
                    <a:pt x="3280" y="2700"/>
                  </a:cubicBezTo>
                  <a:cubicBezTo>
                    <a:pt x="3053" y="3071"/>
                    <a:pt x="2695" y="3352"/>
                    <a:pt x="2266" y="3475"/>
                  </a:cubicBezTo>
                  <a:cubicBezTo>
                    <a:pt x="2108" y="3521"/>
                    <a:pt x="1943" y="3546"/>
                    <a:pt x="1774" y="3546"/>
                  </a:cubicBezTo>
                  <a:cubicBezTo>
                    <a:pt x="1638" y="3546"/>
                    <a:pt x="1506" y="3529"/>
                    <a:pt x="1383" y="3500"/>
                  </a:cubicBezTo>
                  <a:cubicBezTo>
                    <a:pt x="908" y="3392"/>
                    <a:pt x="511" y="3100"/>
                    <a:pt x="265" y="2700"/>
                  </a:cubicBezTo>
                  <a:cubicBezTo>
                    <a:pt x="95" y="2432"/>
                    <a:pt x="0" y="2109"/>
                    <a:pt x="0" y="1771"/>
                  </a:cubicBezTo>
                  <a:cubicBezTo>
                    <a:pt x="0" y="1553"/>
                    <a:pt x="42" y="1346"/>
                    <a:pt x="115" y="1152"/>
                  </a:cubicBezTo>
                  <a:cubicBezTo>
                    <a:pt x="363" y="479"/>
                    <a:pt x="1015" y="0"/>
                    <a:pt x="1774" y="0"/>
                  </a:cubicBezTo>
                  <a:cubicBezTo>
                    <a:pt x="2533" y="0"/>
                    <a:pt x="3182" y="479"/>
                    <a:pt x="3434" y="1152"/>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4"/>
            <p:cNvSpPr/>
            <p:nvPr/>
          </p:nvSpPr>
          <p:spPr>
            <a:xfrm>
              <a:off x="3225850" y="3064925"/>
              <a:ext cx="25" cy="115275"/>
            </a:xfrm>
            <a:custGeom>
              <a:avLst/>
              <a:gdLst/>
              <a:ahLst/>
              <a:cxnLst/>
              <a:rect l="l" t="t" r="r" b="b"/>
              <a:pathLst>
                <a:path w="1" h="4611" fill="none" extrusionOk="0">
                  <a:moveTo>
                    <a:pt x="1" y="1"/>
                  </a:moveTo>
                  <a:lnTo>
                    <a:pt x="1" y="3776"/>
                  </a:lnTo>
                  <a:lnTo>
                    <a:pt x="1" y="461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4"/>
            <p:cNvSpPr/>
            <p:nvPr/>
          </p:nvSpPr>
          <p:spPr>
            <a:xfrm>
              <a:off x="3248125" y="3064925"/>
              <a:ext cx="25" cy="115275"/>
            </a:xfrm>
            <a:custGeom>
              <a:avLst/>
              <a:gdLst/>
              <a:ahLst/>
              <a:cxnLst/>
              <a:rect l="l" t="t" r="r" b="b"/>
              <a:pathLst>
                <a:path w="1" h="4611" fill="none" extrusionOk="0">
                  <a:moveTo>
                    <a:pt x="1" y="1"/>
                  </a:moveTo>
                  <a:lnTo>
                    <a:pt x="1" y="3785"/>
                  </a:lnTo>
                  <a:lnTo>
                    <a:pt x="1" y="461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4"/>
            <p:cNvSpPr/>
            <p:nvPr/>
          </p:nvSpPr>
          <p:spPr>
            <a:xfrm>
              <a:off x="3175375" y="3159325"/>
              <a:ext cx="120525" cy="50350"/>
            </a:xfrm>
            <a:custGeom>
              <a:avLst/>
              <a:gdLst/>
              <a:ahLst/>
              <a:cxnLst/>
              <a:rect l="l" t="t" r="r" b="b"/>
              <a:pathLst>
                <a:path w="4821" h="2014" fill="none" extrusionOk="0">
                  <a:moveTo>
                    <a:pt x="2894" y="9"/>
                  </a:moveTo>
                  <a:lnTo>
                    <a:pt x="2911" y="9"/>
                  </a:lnTo>
                  <a:cubicBezTo>
                    <a:pt x="4000" y="104"/>
                    <a:pt x="4821" y="512"/>
                    <a:pt x="4821" y="999"/>
                  </a:cubicBezTo>
                  <a:cubicBezTo>
                    <a:pt x="4821" y="1560"/>
                    <a:pt x="3740" y="2014"/>
                    <a:pt x="2411" y="2014"/>
                  </a:cubicBezTo>
                  <a:cubicBezTo>
                    <a:pt x="1079" y="2014"/>
                    <a:pt x="1" y="1560"/>
                    <a:pt x="1" y="999"/>
                  </a:cubicBezTo>
                  <a:cubicBezTo>
                    <a:pt x="1" y="496"/>
                    <a:pt x="877" y="79"/>
                    <a:pt x="2019"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4"/>
            <p:cNvSpPr/>
            <p:nvPr/>
          </p:nvSpPr>
          <p:spPr>
            <a:xfrm>
              <a:off x="4699675" y="1458850"/>
              <a:ext cx="25" cy="25"/>
            </a:xfrm>
            <a:custGeom>
              <a:avLst/>
              <a:gdLst/>
              <a:ahLst/>
              <a:cxnLst/>
              <a:rect l="l" t="t" r="r" b="b"/>
              <a:pathLst>
                <a:path w="1" h="1" fill="none" extrusionOk="0">
                  <a:moveTo>
                    <a:pt x="1" y="0"/>
                  </a:move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4"/>
            <p:cNvSpPr/>
            <p:nvPr/>
          </p:nvSpPr>
          <p:spPr>
            <a:xfrm>
              <a:off x="4586225" y="1768325"/>
              <a:ext cx="25" cy="25"/>
            </a:xfrm>
            <a:custGeom>
              <a:avLst/>
              <a:gdLst/>
              <a:ahLst/>
              <a:cxnLst/>
              <a:rect l="l" t="t" r="r" b="b"/>
              <a:pathLst>
                <a:path w="1" h="1" fill="none" extrusionOk="0">
                  <a:moveTo>
                    <a:pt x="1" y="0"/>
                  </a:move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4"/>
            <p:cNvSpPr/>
            <p:nvPr/>
          </p:nvSpPr>
          <p:spPr>
            <a:xfrm>
              <a:off x="4586225" y="1923450"/>
              <a:ext cx="134125" cy="3166650"/>
            </a:xfrm>
            <a:custGeom>
              <a:avLst/>
              <a:gdLst/>
              <a:ahLst/>
              <a:cxnLst/>
              <a:rect l="l" t="t" r="r" b="b"/>
              <a:pathLst>
                <a:path w="5365" h="126666" fill="none" extrusionOk="0">
                  <a:moveTo>
                    <a:pt x="1238" y="126665"/>
                  </a:moveTo>
                  <a:lnTo>
                    <a:pt x="1238" y="120942"/>
                  </a:lnTo>
                  <a:lnTo>
                    <a:pt x="1238" y="76377"/>
                  </a:lnTo>
                  <a:lnTo>
                    <a:pt x="1238" y="69308"/>
                  </a:lnTo>
                  <a:lnTo>
                    <a:pt x="4436" y="69308"/>
                  </a:lnTo>
                  <a:lnTo>
                    <a:pt x="5365" y="69308"/>
                  </a:lnTo>
                  <a:lnTo>
                    <a:pt x="5365" y="66766"/>
                  </a:lnTo>
                  <a:lnTo>
                    <a:pt x="5365" y="62896"/>
                  </a:lnTo>
                  <a:lnTo>
                    <a:pt x="5365" y="55278"/>
                  </a:lnTo>
                  <a:lnTo>
                    <a:pt x="1090" y="45739"/>
                  </a:lnTo>
                  <a:lnTo>
                    <a:pt x="1" y="43312"/>
                  </a:lnTo>
                  <a:lnTo>
                    <a:pt x="1" y="31122"/>
                  </a:lnTo>
                  <a:lnTo>
                    <a:pt x="1" y="15611"/>
                  </a:lnTo>
                  <a:lnTo>
                    <a:pt x="1"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4"/>
            <p:cNvSpPr/>
            <p:nvPr/>
          </p:nvSpPr>
          <p:spPr>
            <a:xfrm>
              <a:off x="3802200" y="5090075"/>
              <a:ext cx="501600" cy="25"/>
            </a:xfrm>
            <a:custGeom>
              <a:avLst/>
              <a:gdLst/>
              <a:ahLst/>
              <a:cxnLst/>
              <a:rect l="l" t="t" r="r" b="b"/>
              <a:pathLst>
                <a:path w="20064" h="1" fill="none" extrusionOk="0">
                  <a:moveTo>
                    <a:pt x="20064" y="0"/>
                  </a:moveTo>
                  <a:lnTo>
                    <a:pt x="11410" y="0"/>
                  </a:lnTo>
                  <a:lnTo>
                    <a:pt x="5518" y="0"/>
                  </a:lnTo>
                  <a:lnTo>
                    <a:pt x="2753" y="0"/>
                  </a:ln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4"/>
            <p:cNvSpPr/>
            <p:nvPr/>
          </p:nvSpPr>
          <p:spPr>
            <a:xfrm>
              <a:off x="4697125" y="3656150"/>
              <a:ext cx="25" cy="1102925"/>
            </a:xfrm>
            <a:custGeom>
              <a:avLst/>
              <a:gdLst/>
              <a:ahLst/>
              <a:cxnLst/>
              <a:rect l="l" t="t" r="r" b="b"/>
              <a:pathLst>
                <a:path w="1" h="44117" fill="none" extrusionOk="0">
                  <a:moveTo>
                    <a:pt x="0" y="0"/>
                  </a:moveTo>
                  <a:lnTo>
                    <a:pt x="0" y="10382"/>
                  </a:lnTo>
                  <a:lnTo>
                    <a:pt x="0" y="27263"/>
                  </a:lnTo>
                  <a:lnTo>
                    <a:pt x="0" y="44116"/>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4"/>
            <p:cNvSpPr/>
            <p:nvPr/>
          </p:nvSpPr>
          <p:spPr>
            <a:xfrm>
              <a:off x="3822850" y="1458850"/>
              <a:ext cx="876850" cy="25"/>
            </a:xfrm>
            <a:custGeom>
              <a:avLst/>
              <a:gdLst/>
              <a:ahLst/>
              <a:cxnLst/>
              <a:rect l="l" t="t" r="r" b="b"/>
              <a:pathLst>
                <a:path w="35074" h="1" fill="none" extrusionOk="0">
                  <a:moveTo>
                    <a:pt x="35074" y="0"/>
                  </a:move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4"/>
            <p:cNvSpPr/>
            <p:nvPr/>
          </p:nvSpPr>
          <p:spPr>
            <a:xfrm>
              <a:off x="3822850" y="1768325"/>
              <a:ext cx="763400" cy="25"/>
            </a:xfrm>
            <a:custGeom>
              <a:avLst/>
              <a:gdLst/>
              <a:ahLst/>
              <a:cxnLst/>
              <a:rect l="l" t="t" r="r" b="b"/>
              <a:pathLst>
                <a:path w="30536" h="1" fill="none" extrusionOk="0">
                  <a:moveTo>
                    <a:pt x="30536" y="0"/>
                  </a:move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4"/>
            <p:cNvSpPr/>
            <p:nvPr/>
          </p:nvSpPr>
          <p:spPr>
            <a:xfrm>
              <a:off x="3822850" y="3006225"/>
              <a:ext cx="483825" cy="25"/>
            </a:xfrm>
            <a:custGeom>
              <a:avLst/>
              <a:gdLst/>
              <a:ahLst/>
              <a:cxnLst/>
              <a:rect l="l" t="t" r="r" b="b"/>
              <a:pathLst>
                <a:path w="19353" h="1" fill="none" extrusionOk="0">
                  <a:moveTo>
                    <a:pt x="19353" y="1"/>
                  </a:moveTo>
                  <a:lnTo>
                    <a:pt x="0"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4"/>
            <p:cNvSpPr/>
            <p:nvPr/>
          </p:nvSpPr>
          <p:spPr>
            <a:xfrm>
              <a:off x="4389575" y="3006225"/>
              <a:ext cx="196675" cy="25"/>
            </a:xfrm>
            <a:custGeom>
              <a:avLst/>
              <a:gdLst/>
              <a:ahLst/>
              <a:cxnLst/>
              <a:rect l="l" t="t" r="r" b="b"/>
              <a:pathLst>
                <a:path w="7867" h="1" fill="none" extrusionOk="0">
                  <a:moveTo>
                    <a:pt x="7867" y="1"/>
                  </a:moveTo>
                  <a:lnTo>
                    <a:pt x="1"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4"/>
            <p:cNvSpPr/>
            <p:nvPr/>
          </p:nvSpPr>
          <p:spPr>
            <a:xfrm>
              <a:off x="3771250" y="3305400"/>
              <a:ext cx="949100" cy="25"/>
            </a:xfrm>
            <a:custGeom>
              <a:avLst/>
              <a:gdLst/>
              <a:ahLst/>
              <a:cxnLst/>
              <a:rect l="l" t="t" r="r" b="b"/>
              <a:pathLst>
                <a:path w="37964" h="1" fill="none" extrusionOk="0">
                  <a:moveTo>
                    <a:pt x="37964" y="0"/>
                  </a:move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4"/>
            <p:cNvSpPr/>
            <p:nvPr/>
          </p:nvSpPr>
          <p:spPr>
            <a:xfrm>
              <a:off x="3771250" y="3656150"/>
              <a:ext cx="845950" cy="25"/>
            </a:xfrm>
            <a:custGeom>
              <a:avLst/>
              <a:gdLst/>
              <a:ahLst/>
              <a:cxnLst/>
              <a:rect l="l" t="t" r="r" b="b"/>
              <a:pathLst>
                <a:path w="33838" h="1" fill="none" extrusionOk="0">
                  <a:moveTo>
                    <a:pt x="33837" y="0"/>
                  </a:moveTo>
                  <a:lnTo>
                    <a:pt x="18726" y="0"/>
                  </a:ln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4"/>
            <p:cNvSpPr/>
            <p:nvPr/>
          </p:nvSpPr>
          <p:spPr>
            <a:xfrm>
              <a:off x="3344375" y="3656150"/>
              <a:ext cx="895050" cy="229850"/>
            </a:xfrm>
            <a:custGeom>
              <a:avLst/>
              <a:gdLst/>
              <a:ahLst/>
              <a:cxnLst/>
              <a:rect l="l" t="t" r="r" b="b"/>
              <a:pathLst>
                <a:path w="35802" h="9194" fill="none" extrusionOk="0">
                  <a:moveTo>
                    <a:pt x="35801" y="0"/>
                  </a:moveTo>
                  <a:lnTo>
                    <a:pt x="35801" y="7226"/>
                  </a:lnTo>
                  <a:cubicBezTo>
                    <a:pt x="35801" y="8311"/>
                    <a:pt x="34918" y="9194"/>
                    <a:pt x="33833" y="9194"/>
                  </a:cubicBezTo>
                  <a:lnTo>
                    <a:pt x="17076" y="9194"/>
                  </a:lnTo>
                  <a:lnTo>
                    <a:pt x="1969" y="9194"/>
                  </a:lnTo>
                  <a:cubicBezTo>
                    <a:pt x="884" y="9194"/>
                    <a:pt x="1" y="8311"/>
                    <a:pt x="1" y="7226"/>
                  </a:cubicBez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4"/>
            <p:cNvSpPr/>
            <p:nvPr/>
          </p:nvSpPr>
          <p:spPr>
            <a:xfrm>
              <a:off x="3583800" y="4150300"/>
              <a:ext cx="416175" cy="446175"/>
            </a:xfrm>
            <a:custGeom>
              <a:avLst/>
              <a:gdLst/>
              <a:ahLst/>
              <a:cxnLst/>
              <a:rect l="l" t="t" r="r" b="b"/>
              <a:pathLst>
                <a:path w="16647" h="17847" fill="none" extrusionOk="0">
                  <a:moveTo>
                    <a:pt x="7499" y="17846"/>
                  </a:moveTo>
                  <a:lnTo>
                    <a:pt x="14872" y="17846"/>
                  </a:lnTo>
                  <a:cubicBezTo>
                    <a:pt x="15855" y="17846"/>
                    <a:pt x="16646" y="17054"/>
                    <a:pt x="16646" y="16072"/>
                  </a:cubicBezTo>
                  <a:lnTo>
                    <a:pt x="16646" y="1775"/>
                  </a:lnTo>
                  <a:cubicBezTo>
                    <a:pt x="16646" y="792"/>
                    <a:pt x="15855" y="0"/>
                    <a:pt x="14872" y="0"/>
                  </a:cubicBezTo>
                  <a:lnTo>
                    <a:pt x="7499" y="0"/>
                  </a:lnTo>
                  <a:lnTo>
                    <a:pt x="1775" y="0"/>
                  </a:lnTo>
                  <a:cubicBezTo>
                    <a:pt x="794" y="0"/>
                    <a:pt x="1" y="792"/>
                    <a:pt x="1" y="1775"/>
                  </a:cubicBezTo>
                  <a:lnTo>
                    <a:pt x="1" y="16072"/>
                  </a:lnTo>
                  <a:cubicBezTo>
                    <a:pt x="1" y="17054"/>
                    <a:pt x="794" y="17846"/>
                    <a:pt x="1775" y="17846"/>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4"/>
            <p:cNvSpPr/>
            <p:nvPr/>
          </p:nvSpPr>
          <p:spPr>
            <a:xfrm>
              <a:off x="3830975" y="3044900"/>
              <a:ext cx="479500" cy="25"/>
            </a:xfrm>
            <a:custGeom>
              <a:avLst/>
              <a:gdLst/>
              <a:ahLst/>
              <a:cxnLst/>
              <a:rect l="l" t="t" r="r" b="b"/>
              <a:pathLst>
                <a:path w="19180" h="1" fill="none" extrusionOk="0">
                  <a:moveTo>
                    <a:pt x="19180" y="1"/>
                  </a:moveTo>
                  <a:lnTo>
                    <a:pt x="0"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4"/>
            <p:cNvSpPr/>
            <p:nvPr/>
          </p:nvSpPr>
          <p:spPr>
            <a:xfrm>
              <a:off x="3771250" y="3044925"/>
              <a:ext cx="829550" cy="209425"/>
            </a:xfrm>
            <a:custGeom>
              <a:avLst/>
              <a:gdLst/>
              <a:ahLst/>
              <a:cxnLst/>
              <a:rect l="l" t="t" r="r" b="b"/>
              <a:pathLst>
                <a:path w="33182" h="8377" fill="none" extrusionOk="0">
                  <a:moveTo>
                    <a:pt x="1" y="8377"/>
                  </a:moveTo>
                  <a:lnTo>
                    <a:pt x="33181" y="8377"/>
                  </a:lnTo>
                  <a:lnTo>
                    <a:pt x="29471" y="1"/>
                  </a:lnTo>
                  <a:lnTo>
                    <a:pt x="24586" y="1"/>
                  </a:lnTo>
                  <a:lnTo>
                    <a:pt x="24582"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4"/>
            <p:cNvSpPr/>
            <p:nvPr/>
          </p:nvSpPr>
          <p:spPr>
            <a:xfrm>
              <a:off x="3760950" y="1862600"/>
              <a:ext cx="706575" cy="1061125"/>
            </a:xfrm>
            <a:custGeom>
              <a:avLst/>
              <a:gdLst/>
              <a:ahLst/>
              <a:cxnLst/>
              <a:rect l="l" t="t" r="r" b="b"/>
              <a:pathLst>
                <a:path w="28263" h="42445" fill="none" extrusionOk="0">
                  <a:moveTo>
                    <a:pt x="0" y="1"/>
                  </a:moveTo>
                  <a:lnTo>
                    <a:pt x="28262" y="1"/>
                  </a:lnTo>
                  <a:lnTo>
                    <a:pt x="28262" y="42445"/>
                  </a:lnTo>
                  <a:lnTo>
                    <a:pt x="0" y="42445"/>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4"/>
            <p:cNvSpPr/>
            <p:nvPr/>
          </p:nvSpPr>
          <p:spPr>
            <a:xfrm>
              <a:off x="3766100" y="615600"/>
              <a:ext cx="877900" cy="771750"/>
            </a:xfrm>
            <a:custGeom>
              <a:avLst/>
              <a:gdLst/>
              <a:ahLst/>
              <a:cxnLst/>
              <a:rect l="l" t="t" r="r" b="b"/>
              <a:pathLst>
                <a:path w="35116" h="30870" fill="none" extrusionOk="0">
                  <a:moveTo>
                    <a:pt x="2064" y="30870"/>
                  </a:moveTo>
                  <a:lnTo>
                    <a:pt x="35116" y="30870"/>
                  </a:lnTo>
                  <a:lnTo>
                    <a:pt x="35116" y="0"/>
                  </a:ln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4"/>
            <p:cNvSpPr/>
            <p:nvPr/>
          </p:nvSpPr>
          <p:spPr>
            <a:xfrm>
              <a:off x="3766100" y="3592600"/>
              <a:ext cx="954250" cy="25"/>
            </a:xfrm>
            <a:custGeom>
              <a:avLst/>
              <a:gdLst/>
              <a:ahLst/>
              <a:cxnLst/>
              <a:rect l="l" t="t" r="r" b="b"/>
              <a:pathLst>
                <a:path w="38170" h="1" fill="none" extrusionOk="0">
                  <a:moveTo>
                    <a:pt x="0" y="0"/>
                  </a:moveTo>
                  <a:lnTo>
                    <a:pt x="3817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4"/>
            <p:cNvSpPr/>
            <p:nvPr/>
          </p:nvSpPr>
          <p:spPr>
            <a:xfrm>
              <a:off x="4093750" y="3149625"/>
              <a:ext cx="96150" cy="30550"/>
            </a:xfrm>
            <a:custGeom>
              <a:avLst/>
              <a:gdLst/>
              <a:ahLst/>
              <a:cxnLst/>
              <a:rect l="l" t="t" r="r" b="b"/>
              <a:pathLst>
                <a:path w="3846" h="1222" fill="none" extrusionOk="0">
                  <a:moveTo>
                    <a:pt x="3846" y="611"/>
                  </a:moveTo>
                  <a:cubicBezTo>
                    <a:pt x="3846" y="949"/>
                    <a:pt x="2985" y="1222"/>
                    <a:pt x="1922" y="1222"/>
                  </a:cubicBezTo>
                  <a:cubicBezTo>
                    <a:pt x="860" y="1222"/>
                    <a:pt x="0" y="949"/>
                    <a:pt x="0" y="611"/>
                  </a:cubicBezTo>
                  <a:cubicBezTo>
                    <a:pt x="0" y="274"/>
                    <a:pt x="860" y="1"/>
                    <a:pt x="1922" y="1"/>
                  </a:cubicBezTo>
                  <a:cubicBezTo>
                    <a:pt x="2985" y="1"/>
                    <a:pt x="3846" y="274"/>
                    <a:pt x="3846" y="61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4"/>
            <p:cNvSpPr/>
            <p:nvPr/>
          </p:nvSpPr>
          <p:spPr>
            <a:xfrm>
              <a:off x="4093750" y="3164900"/>
              <a:ext cx="96150" cy="38825"/>
            </a:xfrm>
            <a:custGeom>
              <a:avLst/>
              <a:gdLst/>
              <a:ahLst/>
              <a:cxnLst/>
              <a:rect l="l" t="t" r="r" b="b"/>
              <a:pathLst>
                <a:path w="3846" h="1553" fill="none" extrusionOk="0">
                  <a:moveTo>
                    <a:pt x="3846" y="0"/>
                  </a:moveTo>
                  <a:lnTo>
                    <a:pt x="3846" y="945"/>
                  </a:lnTo>
                  <a:cubicBezTo>
                    <a:pt x="3846" y="1280"/>
                    <a:pt x="2984" y="1553"/>
                    <a:pt x="1922" y="1553"/>
                  </a:cubicBezTo>
                  <a:cubicBezTo>
                    <a:pt x="858" y="1553"/>
                    <a:pt x="0" y="1280"/>
                    <a:pt x="0" y="945"/>
                  </a:cubicBezTo>
                  <a:lnTo>
                    <a:pt x="0"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4"/>
            <p:cNvSpPr/>
            <p:nvPr/>
          </p:nvSpPr>
          <p:spPr>
            <a:xfrm>
              <a:off x="4001600" y="3087525"/>
              <a:ext cx="96275" cy="30475"/>
            </a:xfrm>
            <a:custGeom>
              <a:avLst/>
              <a:gdLst/>
              <a:ahLst/>
              <a:cxnLst/>
              <a:rect l="l" t="t" r="r" b="b"/>
              <a:pathLst>
                <a:path w="3851" h="1219" fill="none" extrusionOk="0">
                  <a:moveTo>
                    <a:pt x="1" y="611"/>
                  </a:moveTo>
                  <a:cubicBezTo>
                    <a:pt x="1" y="946"/>
                    <a:pt x="863" y="1218"/>
                    <a:pt x="1928" y="1218"/>
                  </a:cubicBezTo>
                  <a:cubicBezTo>
                    <a:pt x="2989" y="1218"/>
                    <a:pt x="3851" y="946"/>
                    <a:pt x="3851" y="611"/>
                  </a:cubicBezTo>
                  <a:cubicBezTo>
                    <a:pt x="3851" y="273"/>
                    <a:pt x="2989" y="1"/>
                    <a:pt x="1928" y="1"/>
                  </a:cubicBezTo>
                  <a:cubicBezTo>
                    <a:pt x="863" y="1"/>
                    <a:pt x="1" y="273"/>
                    <a:pt x="1" y="61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4"/>
            <p:cNvSpPr/>
            <p:nvPr/>
          </p:nvSpPr>
          <p:spPr>
            <a:xfrm>
              <a:off x="4001600" y="3102800"/>
              <a:ext cx="96275" cy="38800"/>
            </a:xfrm>
            <a:custGeom>
              <a:avLst/>
              <a:gdLst/>
              <a:ahLst/>
              <a:cxnLst/>
              <a:rect l="l" t="t" r="r" b="b"/>
              <a:pathLst>
                <a:path w="3851" h="1552" fill="none" extrusionOk="0">
                  <a:moveTo>
                    <a:pt x="3851" y="0"/>
                  </a:moveTo>
                  <a:lnTo>
                    <a:pt x="3851" y="941"/>
                  </a:lnTo>
                  <a:cubicBezTo>
                    <a:pt x="3851" y="1280"/>
                    <a:pt x="2989" y="1551"/>
                    <a:pt x="1928" y="1551"/>
                  </a:cubicBezTo>
                  <a:cubicBezTo>
                    <a:pt x="863" y="1551"/>
                    <a:pt x="1" y="1280"/>
                    <a:pt x="1" y="941"/>
                  </a:cubicBezTo>
                  <a:lnTo>
                    <a:pt x="1"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4"/>
            <p:cNvSpPr/>
            <p:nvPr/>
          </p:nvSpPr>
          <p:spPr>
            <a:xfrm>
              <a:off x="3864800" y="3137875"/>
              <a:ext cx="96275" cy="30450"/>
            </a:xfrm>
            <a:custGeom>
              <a:avLst/>
              <a:gdLst/>
              <a:ahLst/>
              <a:cxnLst/>
              <a:rect l="l" t="t" r="r" b="b"/>
              <a:pathLst>
                <a:path w="3851" h="1218" fill="none" extrusionOk="0">
                  <a:moveTo>
                    <a:pt x="1" y="607"/>
                  </a:moveTo>
                  <a:cubicBezTo>
                    <a:pt x="1" y="945"/>
                    <a:pt x="863" y="1218"/>
                    <a:pt x="1924" y="1218"/>
                  </a:cubicBezTo>
                  <a:cubicBezTo>
                    <a:pt x="2989" y="1218"/>
                    <a:pt x="3851" y="945"/>
                    <a:pt x="3851" y="607"/>
                  </a:cubicBezTo>
                  <a:cubicBezTo>
                    <a:pt x="3851" y="273"/>
                    <a:pt x="2989" y="0"/>
                    <a:pt x="1924" y="0"/>
                  </a:cubicBezTo>
                  <a:cubicBezTo>
                    <a:pt x="864" y="0"/>
                    <a:pt x="1" y="273"/>
                    <a:pt x="1" y="607"/>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4"/>
            <p:cNvSpPr/>
            <p:nvPr/>
          </p:nvSpPr>
          <p:spPr>
            <a:xfrm>
              <a:off x="3864800" y="3153025"/>
              <a:ext cx="96275" cy="38950"/>
            </a:xfrm>
            <a:custGeom>
              <a:avLst/>
              <a:gdLst/>
              <a:ahLst/>
              <a:cxnLst/>
              <a:rect l="l" t="t" r="r" b="b"/>
              <a:pathLst>
                <a:path w="3851" h="1558" fill="none" extrusionOk="0">
                  <a:moveTo>
                    <a:pt x="3851" y="1"/>
                  </a:moveTo>
                  <a:lnTo>
                    <a:pt x="3851" y="946"/>
                  </a:lnTo>
                  <a:cubicBezTo>
                    <a:pt x="3851" y="1285"/>
                    <a:pt x="2989" y="1557"/>
                    <a:pt x="1924" y="1557"/>
                  </a:cubicBezTo>
                  <a:cubicBezTo>
                    <a:pt x="863" y="1557"/>
                    <a:pt x="1" y="1285"/>
                    <a:pt x="1" y="946"/>
                  </a:cubicBezTo>
                  <a:lnTo>
                    <a:pt x="1"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4"/>
            <p:cNvSpPr/>
            <p:nvPr/>
          </p:nvSpPr>
          <p:spPr>
            <a:xfrm>
              <a:off x="4303875" y="2977450"/>
              <a:ext cx="88650" cy="88650"/>
            </a:xfrm>
            <a:custGeom>
              <a:avLst/>
              <a:gdLst/>
              <a:ahLst/>
              <a:cxnLst/>
              <a:rect l="l" t="t" r="r" b="b"/>
              <a:pathLst>
                <a:path w="3546" h="3546" fill="none" extrusionOk="0">
                  <a:moveTo>
                    <a:pt x="112" y="1152"/>
                  </a:moveTo>
                  <a:cubicBezTo>
                    <a:pt x="41" y="1345"/>
                    <a:pt x="1" y="1553"/>
                    <a:pt x="1" y="1771"/>
                  </a:cubicBezTo>
                  <a:cubicBezTo>
                    <a:pt x="1" y="2109"/>
                    <a:pt x="95" y="2432"/>
                    <a:pt x="264" y="2700"/>
                  </a:cubicBezTo>
                  <a:cubicBezTo>
                    <a:pt x="491" y="3071"/>
                    <a:pt x="851" y="3352"/>
                    <a:pt x="1280" y="3475"/>
                  </a:cubicBezTo>
                  <a:cubicBezTo>
                    <a:pt x="1436" y="3521"/>
                    <a:pt x="1602" y="3546"/>
                    <a:pt x="1771" y="3546"/>
                  </a:cubicBezTo>
                  <a:cubicBezTo>
                    <a:pt x="1907" y="3546"/>
                    <a:pt x="2039" y="3529"/>
                    <a:pt x="2163" y="3500"/>
                  </a:cubicBezTo>
                  <a:cubicBezTo>
                    <a:pt x="2637" y="3392"/>
                    <a:pt x="3033" y="3100"/>
                    <a:pt x="3281" y="2700"/>
                  </a:cubicBezTo>
                  <a:cubicBezTo>
                    <a:pt x="3450" y="2432"/>
                    <a:pt x="3545" y="2109"/>
                    <a:pt x="3545" y="1771"/>
                  </a:cubicBezTo>
                  <a:cubicBezTo>
                    <a:pt x="3545" y="1553"/>
                    <a:pt x="3504" y="1346"/>
                    <a:pt x="3429" y="1152"/>
                  </a:cubicBezTo>
                  <a:cubicBezTo>
                    <a:pt x="3181" y="479"/>
                    <a:pt x="2529" y="0"/>
                    <a:pt x="1771" y="0"/>
                  </a:cubicBezTo>
                  <a:cubicBezTo>
                    <a:pt x="1011" y="1"/>
                    <a:pt x="363" y="479"/>
                    <a:pt x="112" y="1152"/>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4"/>
            <p:cNvSpPr/>
            <p:nvPr/>
          </p:nvSpPr>
          <p:spPr>
            <a:xfrm>
              <a:off x="4357925" y="3064925"/>
              <a:ext cx="25" cy="115275"/>
            </a:xfrm>
            <a:custGeom>
              <a:avLst/>
              <a:gdLst/>
              <a:ahLst/>
              <a:cxnLst/>
              <a:rect l="l" t="t" r="r" b="b"/>
              <a:pathLst>
                <a:path w="1" h="4611" fill="none" extrusionOk="0">
                  <a:moveTo>
                    <a:pt x="1" y="1"/>
                  </a:moveTo>
                  <a:lnTo>
                    <a:pt x="1" y="3776"/>
                  </a:lnTo>
                  <a:lnTo>
                    <a:pt x="1" y="461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4"/>
            <p:cNvSpPr/>
            <p:nvPr/>
          </p:nvSpPr>
          <p:spPr>
            <a:xfrm>
              <a:off x="4335650" y="3064925"/>
              <a:ext cx="25" cy="115275"/>
            </a:xfrm>
            <a:custGeom>
              <a:avLst/>
              <a:gdLst/>
              <a:ahLst/>
              <a:cxnLst/>
              <a:rect l="l" t="t" r="r" b="b"/>
              <a:pathLst>
                <a:path w="1" h="4611" fill="none" extrusionOk="0">
                  <a:moveTo>
                    <a:pt x="0" y="1"/>
                  </a:moveTo>
                  <a:lnTo>
                    <a:pt x="0" y="3785"/>
                  </a:lnTo>
                  <a:lnTo>
                    <a:pt x="0" y="461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4"/>
            <p:cNvSpPr/>
            <p:nvPr/>
          </p:nvSpPr>
          <p:spPr>
            <a:xfrm>
              <a:off x="4287875" y="3159325"/>
              <a:ext cx="120525" cy="50350"/>
            </a:xfrm>
            <a:custGeom>
              <a:avLst/>
              <a:gdLst/>
              <a:ahLst/>
              <a:cxnLst/>
              <a:rect l="l" t="t" r="r" b="b"/>
              <a:pathLst>
                <a:path w="4821" h="2014" fill="none" extrusionOk="0">
                  <a:moveTo>
                    <a:pt x="1928" y="9"/>
                  </a:moveTo>
                  <a:lnTo>
                    <a:pt x="1911" y="9"/>
                  </a:lnTo>
                  <a:cubicBezTo>
                    <a:pt x="822" y="104"/>
                    <a:pt x="0" y="512"/>
                    <a:pt x="0" y="999"/>
                  </a:cubicBezTo>
                  <a:cubicBezTo>
                    <a:pt x="0" y="1560"/>
                    <a:pt x="1082" y="2014"/>
                    <a:pt x="2411" y="2014"/>
                  </a:cubicBezTo>
                  <a:cubicBezTo>
                    <a:pt x="3744" y="2014"/>
                    <a:pt x="4820" y="1560"/>
                    <a:pt x="4820" y="999"/>
                  </a:cubicBezTo>
                  <a:cubicBezTo>
                    <a:pt x="4820" y="496"/>
                    <a:pt x="3946" y="79"/>
                    <a:pt x="2803"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4"/>
            <p:cNvSpPr/>
            <p:nvPr/>
          </p:nvSpPr>
          <p:spPr>
            <a:xfrm>
              <a:off x="3415050" y="3715575"/>
              <a:ext cx="505800" cy="25"/>
            </a:xfrm>
            <a:custGeom>
              <a:avLst/>
              <a:gdLst/>
              <a:ahLst/>
              <a:cxnLst/>
              <a:rect l="l" t="t" r="r" b="b"/>
              <a:pathLst>
                <a:path w="20232" h="1" fill="none" extrusionOk="0">
                  <a:moveTo>
                    <a:pt x="0" y="1"/>
                  </a:moveTo>
                  <a:lnTo>
                    <a:pt x="20231"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4"/>
            <p:cNvSpPr/>
            <p:nvPr/>
          </p:nvSpPr>
          <p:spPr>
            <a:xfrm>
              <a:off x="3916400" y="3751975"/>
              <a:ext cx="96275" cy="96275"/>
            </a:xfrm>
            <a:custGeom>
              <a:avLst/>
              <a:gdLst/>
              <a:ahLst/>
              <a:cxnLst/>
              <a:rect l="l" t="t" r="r" b="b"/>
              <a:pathLst>
                <a:path w="3851" h="3851" fill="none" extrusionOk="0">
                  <a:moveTo>
                    <a:pt x="3850" y="1928"/>
                  </a:moveTo>
                  <a:cubicBezTo>
                    <a:pt x="3850" y="2988"/>
                    <a:pt x="2988" y="3851"/>
                    <a:pt x="1924" y="3851"/>
                  </a:cubicBezTo>
                  <a:cubicBezTo>
                    <a:pt x="863" y="3851"/>
                    <a:pt x="0" y="2988"/>
                    <a:pt x="0" y="1928"/>
                  </a:cubicBezTo>
                  <a:cubicBezTo>
                    <a:pt x="0" y="863"/>
                    <a:pt x="863" y="1"/>
                    <a:pt x="1924" y="1"/>
                  </a:cubicBezTo>
                  <a:cubicBezTo>
                    <a:pt x="2988" y="1"/>
                    <a:pt x="3850" y="863"/>
                    <a:pt x="3850" y="192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4"/>
            <p:cNvSpPr/>
            <p:nvPr/>
          </p:nvSpPr>
          <p:spPr>
            <a:xfrm>
              <a:off x="3946325" y="3781900"/>
              <a:ext cx="36425" cy="36425"/>
            </a:xfrm>
            <a:custGeom>
              <a:avLst/>
              <a:gdLst/>
              <a:ahLst/>
              <a:cxnLst/>
              <a:rect l="l" t="t" r="r" b="b"/>
              <a:pathLst>
                <a:path w="1457" h="1457" fill="none" extrusionOk="0">
                  <a:moveTo>
                    <a:pt x="1456" y="731"/>
                  </a:moveTo>
                  <a:cubicBezTo>
                    <a:pt x="1456" y="1131"/>
                    <a:pt x="1131" y="1457"/>
                    <a:pt x="727" y="1457"/>
                  </a:cubicBezTo>
                  <a:cubicBezTo>
                    <a:pt x="326" y="1457"/>
                    <a:pt x="0" y="1131"/>
                    <a:pt x="0" y="731"/>
                  </a:cubicBezTo>
                  <a:cubicBezTo>
                    <a:pt x="0" y="326"/>
                    <a:pt x="327" y="1"/>
                    <a:pt x="727" y="1"/>
                  </a:cubicBezTo>
                  <a:cubicBezTo>
                    <a:pt x="1131" y="1"/>
                    <a:pt x="1456" y="326"/>
                    <a:pt x="1456" y="73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4"/>
            <p:cNvSpPr/>
            <p:nvPr/>
          </p:nvSpPr>
          <p:spPr>
            <a:xfrm>
              <a:off x="4084550" y="3751975"/>
              <a:ext cx="96150" cy="96275"/>
            </a:xfrm>
            <a:custGeom>
              <a:avLst/>
              <a:gdLst/>
              <a:ahLst/>
              <a:cxnLst/>
              <a:rect l="l" t="t" r="r" b="b"/>
              <a:pathLst>
                <a:path w="3846" h="3851" fill="none" extrusionOk="0">
                  <a:moveTo>
                    <a:pt x="3846" y="1928"/>
                  </a:moveTo>
                  <a:cubicBezTo>
                    <a:pt x="3846" y="2988"/>
                    <a:pt x="2984" y="3851"/>
                    <a:pt x="1924" y="3851"/>
                  </a:cubicBezTo>
                  <a:cubicBezTo>
                    <a:pt x="862" y="3851"/>
                    <a:pt x="0" y="2988"/>
                    <a:pt x="0" y="1928"/>
                  </a:cubicBezTo>
                  <a:cubicBezTo>
                    <a:pt x="0" y="863"/>
                    <a:pt x="862" y="1"/>
                    <a:pt x="1924" y="1"/>
                  </a:cubicBezTo>
                  <a:cubicBezTo>
                    <a:pt x="2984" y="1"/>
                    <a:pt x="3846" y="863"/>
                    <a:pt x="3846" y="192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4"/>
            <p:cNvSpPr/>
            <p:nvPr/>
          </p:nvSpPr>
          <p:spPr>
            <a:xfrm>
              <a:off x="4114350" y="3781900"/>
              <a:ext cx="36575" cy="36425"/>
            </a:xfrm>
            <a:custGeom>
              <a:avLst/>
              <a:gdLst/>
              <a:ahLst/>
              <a:cxnLst/>
              <a:rect l="l" t="t" r="r" b="b"/>
              <a:pathLst>
                <a:path w="1463" h="1457" fill="none" extrusionOk="0">
                  <a:moveTo>
                    <a:pt x="1462" y="731"/>
                  </a:moveTo>
                  <a:cubicBezTo>
                    <a:pt x="1462" y="1131"/>
                    <a:pt x="1136" y="1457"/>
                    <a:pt x="732" y="1457"/>
                  </a:cubicBezTo>
                  <a:cubicBezTo>
                    <a:pt x="327" y="1457"/>
                    <a:pt x="1" y="1131"/>
                    <a:pt x="1" y="731"/>
                  </a:cubicBezTo>
                  <a:cubicBezTo>
                    <a:pt x="1" y="326"/>
                    <a:pt x="327" y="1"/>
                    <a:pt x="732" y="1"/>
                  </a:cubicBezTo>
                  <a:cubicBezTo>
                    <a:pt x="1136" y="1"/>
                    <a:pt x="1462" y="326"/>
                    <a:pt x="1462" y="73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4"/>
            <p:cNvSpPr/>
            <p:nvPr/>
          </p:nvSpPr>
          <p:spPr>
            <a:xfrm>
              <a:off x="3476000" y="1988050"/>
              <a:ext cx="307150" cy="654475"/>
            </a:xfrm>
            <a:custGeom>
              <a:avLst/>
              <a:gdLst/>
              <a:ahLst/>
              <a:cxnLst/>
              <a:rect l="l" t="t" r="r" b="b"/>
              <a:pathLst>
                <a:path w="12286" h="26179" fill="none" extrusionOk="0">
                  <a:moveTo>
                    <a:pt x="12285" y="26178"/>
                  </a:moveTo>
                  <a:cubicBezTo>
                    <a:pt x="10895" y="26178"/>
                    <a:pt x="9620" y="25976"/>
                    <a:pt x="8469" y="25617"/>
                  </a:cubicBezTo>
                  <a:cubicBezTo>
                    <a:pt x="5501" y="24685"/>
                    <a:pt x="3323" y="22691"/>
                    <a:pt x="1920" y="20319"/>
                  </a:cubicBezTo>
                  <a:cubicBezTo>
                    <a:pt x="1598" y="19778"/>
                    <a:pt x="1317" y="19217"/>
                    <a:pt x="1083" y="18643"/>
                  </a:cubicBezTo>
                  <a:cubicBezTo>
                    <a:pt x="360" y="16923"/>
                    <a:pt x="1" y="15099"/>
                    <a:pt x="1" y="13391"/>
                  </a:cubicBezTo>
                  <a:lnTo>
                    <a:pt x="1" y="7097"/>
                  </a:lnTo>
                  <a:lnTo>
                    <a:pt x="1" y="5270"/>
                  </a:lnTo>
                  <a:lnTo>
                    <a:pt x="1" y="4061"/>
                  </a:lnTo>
                  <a:lnTo>
                    <a:pt x="1" y="2249"/>
                  </a:lnTo>
                  <a:lnTo>
                    <a:pt x="1" y="1742"/>
                  </a:lnTo>
                  <a:cubicBezTo>
                    <a:pt x="1" y="780"/>
                    <a:pt x="785" y="1"/>
                    <a:pt x="1747" y="1"/>
                  </a:cubicBezTo>
                  <a:lnTo>
                    <a:pt x="12285"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4"/>
            <p:cNvSpPr/>
            <p:nvPr/>
          </p:nvSpPr>
          <p:spPr>
            <a:xfrm>
              <a:off x="3783125" y="1988050"/>
              <a:ext cx="307000" cy="654475"/>
            </a:xfrm>
            <a:custGeom>
              <a:avLst/>
              <a:gdLst/>
              <a:ahLst/>
              <a:cxnLst/>
              <a:rect l="l" t="t" r="r" b="b"/>
              <a:pathLst>
                <a:path w="12280" h="26179" fill="none" extrusionOk="0">
                  <a:moveTo>
                    <a:pt x="0" y="26178"/>
                  </a:moveTo>
                  <a:cubicBezTo>
                    <a:pt x="1316" y="26178"/>
                    <a:pt x="2526" y="25997"/>
                    <a:pt x="3628" y="25675"/>
                  </a:cubicBezTo>
                  <a:cubicBezTo>
                    <a:pt x="6681" y="24771"/>
                    <a:pt x="8913" y="22753"/>
                    <a:pt x="10345" y="20344"/>
                  </a:cubicBezTo>
                  <a:cubicBezTo>
                    <a:pt x="10667" y="19803"/>
                    <a:pt x="10951" y="19238"/>
                    <a:pt x="11191" y="18664"/>
                  </a:cubicBezTo>
                  <a:cubicBezTo>
                    <a:pt x="11917" y="16939"/>
                    <a:pt x="12280" y="15103"/>
                    <a:pt x="12280" y="13391"/>
                  </a:cubicBezTo>
                  <a:lnTo>
                    <a:pt x="12280" y="7098"/>
                  </a:lnTo>
                  <a:lnTo>
                    <a:pt x="12280" y="5270"/>
                  </a:lnTo>
                  <a:lnTo>
                    <a:pt x="12280" y="4061"/>
                  </a:lnTo>
                  <a:lnTo>
                    <a:pt x="12280" y="2249"/>
                  </a:lnTo>
                  <a:lnTo>
                    <a:pt x="12280" y="1317"/>
                  </a:lnTo>
                  <a:cubicBezTo>
                    <a:pt x="12280" y="590"/>
                    <a:pt x="11690" y="1"/>
                    <a:pt x="10964" y="1"/>
                  </a:cubicBezTo>
                  <a:lnTo>
                    <a:pt x="0" y="1"/>
                  </a:lnTo>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4"/>
            <p:cNvSpPr/>
            <p:nvPr/>
          </p:nvSpPr>
          <p:spPr>
            <a:xfrm>
              <a:off x="3476000" y="2044275"/>
              <a:ext cx="614125" cy="25"/>
            </a:xfrm>
            <a:custGeom>
              <a:avLst/>
              <a:gdLst/>
              <a:ahLst/>
              <a:cxnLst/>
              <a:rect l="l" t="t" r="r" b="b"/>
              <a:pathLst>
                <a:path w="24565" h="1" fill="none" extrusionOk="0">
                  <a:moveTo>
                    <a:pt x="1" y="0"/>
                  </a:moveTo>
                  <a:lnTo>
                    <a:pt x="2027" y="0"/>
                  </a:lnTo>
                  <a:lnTo>
                    <a:pt x="24565"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4"/>
            <p:cNvSpPr/>
            <p:nvPr/>
          </p:nvSpPr>
          <p:spPr>
            <a:xfrm>
              <a:off x="3476000" y="2089550"/>
              <a:ext cx="614125" cy="25"/>
            </a:xfrm>
            <a:custGeom>
              <a:avLst/>
              <a:gdLst/>
              <a:ahLst/>
              <a:cxnLst/>
              <a:rect l="l" t="t" r="r" b="b"/>
              <a:pathLst>
                <a:path w="24565" h="1" fill="none" extrusionOk="0">
                  <a:moveTo>
                    <a:pt x="1" y="1"/>
                  </a:moveTo>
                  <a:lnTo>
                    <a:pt x="2068" y="1"/>
                  </a:lnTo>
                  <a:lnTo>
                    <a:pt x="24565"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4"/>
            <p:cNvSpPr/>
            <p:nvPr/>
          </p:nvSpPr>
          <p:spPr>
            <a:xfrm>
              <a:off x="3596200" y="2142600"/>
              <a:ext cx="372625" cy="358800"/>
            </a:xfrm>
            <a:custGeom>
              <a:avLst/>
              <a:gdLst/>
              <a:ahLst/>
              <a:cxnLst/>
              <a:rect l="l" t="t" r="r" b="b"/>
              <a:pathLst>
                <a:path w="14905" h="14352" fill="none" extrusionOk="0">
                  <a:moveTo>
                    <a:pt x="2942" y="9527"/>
                  </a:moveTo>
                  <a:lnTo>
                    <a:pt x="0" y="5698"/>
                  </a:lnTo>
                  <a:lnTo>
                    <a:pt x="4514" y="3986"/>
                  </a:lnTo>
                  <a:lnTo>
                    <a:pt x="7246" y="0"/>
                  </a:lnTo>
                  <a:lnTo>
                    <a:pt x="10271" y="3763"/>
                  </a:lnTo>
                  <a:lnTo>
                    <a:pt x="14905" y="5129"/>
                  </a:lnTo>
                  <a:lnTo>
                    <a:pt x="12260" y="9173"/>
                  </a:lnTo>
                  <a:lnTo>
                    <a:pt x="12392" y="14000"/>
                  </a:lnTo>
                  <a:lnTo>
                    <a:pt x="7733" y="12734"/>
                  </a:lnTo>
                  <a:lnTo>
                    <a:pt x="3182" y="14352"/>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4"/>
            <p:cNvSpPr/>
            <p:nvPr/>
          </p:nvSpPr>
          <p:spPr>
            <a:xfrm>
              <a:off x="3645300" y="2193625"/>
              <a:ext cx="275550" cy="265375"/>
            </a:xfrm>
            <a:custGeom>
              <a:avLst/>
              <a:gdLst/>
              <a:ahLst/>
              <a:cxnLst/>
              <a:rect l="l" t="t" r="r" b="b"/>
              <a:pathLst>
                <a:path w="11022" h="10615" fill="none" extrusionOk="0">
                  <a:moveTo>
                    <a:pt x="9066" y="6781"/>
                  </a:moveTo>
                  <a:lnTo>
                    <a:pt x="9165" y="10355"/>
                  </a:lnTo>
                  <a:lnTo>
                    <a:pt x="5720" y="9418"/>
                  </a:lnTo>
                  <a:lnTo>
                    <a:pt x="2353" y="10614"/>
                  </a:lnTo>
                  <a:lnTo>
                    <a:pt x="2179" y="7045"/>
                  </a:lnTo>
                  <a:lnTo>
                    <a:pt x="0" y="4215"/>
                  </a:lnTo>
                  <a:lnTo>
                    <a:pt x="3339" y="2947"/>
                  </a:lnTo>
                  <a:lnTo>
                    <a:pt x="5361" y="1"/>
                  </a:lnTo>
                  <a:lnTo>
                    <a:pt x="7597" y="2782"/>
                  </a:lnTo>
                  <a:lnTo>
                    <a:pt x="11021" y="3794"/>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4"/>
            <p:cNvSpPr/>
            <p:nvPr/>
          </p:nvSpPr>
          <p:spPr>
            <a:xfrm>
              <a:off x="3687700" y="2627750"/>
              <a:ext cx="25" cy="85850"/>
            </a:xfrm>
            <a:custGeom>
              <a:avLst/>
              <a:gdLst/>
              <a:ahLst/>
              <a:cxnLst/>
              <a:rect l="l" t="t" r="r" b="b"/>
              <a:pathLst>
                <a:path w="1" h="3434" fill="none" extrusionOk="0">
                  <a:moveTo>
                    <a:pt x="1" y="1"/>
                  </a:moveTo>
                  <a:lnTo>
                    <a:pt x="1" y="29"/>
                  </a:lnTo>
                  <a:lnTo>
                    <a:pt x="1" y="3384"/>
                  </a:lnTo>
                  <a:lnTo>
                    <a:pt x="1" y="3433"/>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4"/>
            <p:cNvSpPr/>
            <p:nvPr/>
          </p:nvSpPr>
          <p:spPr>
            <a:xfrm>
              <a:off x="3873800" y="2627750"/>
              <a:ext cx="25" cy="85850"/>
            </a:xfrm>
            <a:custGeom>
              <a:avLst/>
              <a:gdLst/>
              <a:ahLst/>
              <a:cxnLst/>
              <a:rect l="l" t="t" r="r" b="b"/>
              <a:pathLst>
                <a:path w="1" h="3434" fill="none" extrusionOk="0">
                  <a:moveTo>
                    <a:pt x="1" y="1"/>
                  </a:moveTo>
                  <a:lnTo>
                    <a:pt x="1" y="87"/>
                  </a:lnTo>
                  <a:lnTo>
                    <a:pt x="1" y="3384"/>
                  </a:lnTo>
                  <a:lnTo>
                    <a:pt x="1" y="3433"/>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4"/>
            <p:cNvSpPr/>
            <p:nvPr/>
          </p:nvSpPr>
          <p:spPr>
            <a:xfrm>
              <a:off x="3617325" y="2712325"/>
              <a:ext cx="326950" cy="39950"/>
            </a:xfrm>
            <a:custGeom>
              <a:avLst/>
              <a:gdLst/>
              <a:ahLst/>
              <a:cxnLst/>
              <a:rect l="l" t="t" r="r" b="b"/>
              <a:pathLst>
                <a:path w="13078" h="1598" fill="none" extrusionOk="0">
                  <a:moveTo>
                    <a:pt x="1082" y="1597"/>
                  </a:moveTo>
                  <a:lnTo>
                    <a:pt x="798" y="1597"/>
                  </a:lnTo>
                  <a:cubicBezTo>
                    <a:pt x="356" y="1597"/>
                    <a:pt x="1" y="1243"/>
                    <a:pt x="1" y="801"/>
                  </a:cubicBezTo>
                  <a:cubicBezTo>
                    <a:pt x="1" y="583"/>
                    <a:pt x="92" y="381"/>
                    <a:pt x="232" y="236"/>
                  </a:cubicBezTo>
                  <a:cubicBezTo>
                    <a:pt x="377" y="92"/>
                    <a:pt x="579" y="0"/>
                    <a:pt x="798" y="0"/>
                  </a:cubicBezTo>
                  <a:lnTo>
                    <a:pt x="2816" y="0"/>
                  </a:lnTo>
                  <a:lnTo>
                    <a:pt x="10260" y="0"/>
                  </a:lnTo>
                  <a:lnTo>
                    <a:pt x="12277" y="0"/>
                  </a:lnTo>
                  <a:cubicBezTo>
                    <a:pt x="12719" y="0"/>
                    <a:pt x="13077" y="360"/>
                    <a:pt x="13077" y="801"/>
                  </a:cubicBezTo>
                  <a:cubicBezTo>
                    <a:pt x="13077" y="1020"/>
                    <a:pt x="12987" y="1222"/>
                    <a:pt x="12842" y="1366"/>
                  </a:cubicBezTo>
                  <a:cubicBezTo>
                    <a:pt x="12698" y="1507"/>
                    <a:pt x="12496" y="1597"/>
                    <a:pt x="12277" y="1597"/>
                  </a:cubicBezTo>
                  <a:lnTo>
                    <a:pt x="11992" y="1597"/>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4"/>
            <p:cNvSpPr/>
            <p:nvPr/>
          </p:nvSpPr>
          <p:spPr>
            <a:xfrm>
              <a:off x="3617325" y="2752250"/>
              <a:ext cx="326950" cy="100100"/>
            </a:xfrm>
            <a:custGeom>
              <a:avLst/>
              <a:gdLst/>
              <a:ahLst/>
              <a:cxnLst/>
              <a:rect l="l" t="t" r="r" b="b"/>
              <a:pathLst>
                <a:path w="13078" h="4004" fill="none" extrusionOk="0">
                  <a:moveTo>
                    <a:pt x="11992" y="0"/>
                  </a:moveTo>
                  <a:cubicBezTo>
                    <a:pt x="12591" y="0"/>
                    <a:pt x="13077" y="487"/>
                    <a:pt x="13077" y="1086"/>
                  </a:cubicBezTo>
                  <a:lnTo>
                    <a:pt x="13077" y="2919"/>
                  </a:lnTo>
                  <a:cubicBezTo>
                    <a:pt x="13077" y="3517"/>
                    <a:pt x="12591" y="4004"/>
                    <a:pt x="11992" y="4004"/>
                  </a:cubicBezTo>
                  <a:lnTo>
                    <a:pt x="1082" y="4004"/>
                  </a:lnTo>
                  <a:cubicBezTo>
                    <a:pt x="484" y="4004"/>
                    <a:pt x="1" y="3517"/>
                    <a:pt x="1" y="2919"/>
                  </a:cubicBezTo>
                  <a:lnTo>
                    <a:pt x="1" y="1086"/>
                  </a:lnTo>
                  <a:cubicBezTo>
                    <a:pt x="1" y="487"/>
                    <a:pt x="484" y="0"/>
                    <a:pt x="1082" y="0"/>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4"/>
            <p:cNvSpPr/>
            <p:nvPr/>
          </p:nvSpPr>
          <p:spPr>
            <a:xfrm>
              <a:off x="3526350" y="2030850"/>
              <a:ext cx="43575" cy="391950"/>
            </a:xfrm>
            <a:custGeom>
              <a:avLst/>
              <a:gdLst/>
              <a:ahLst/>
              <a:cxnLst/>
              <a:rect l="l" t="t" r="r" b="b"/>
              <a:pathLst>
                <a:path w="1743" h="15678" fill="none" extrusionOk="0">
                  <a:moveTo>
                    <a:pt x="0" y="1"/>
                  </a:moveTo>
                  <a:cubicBezTo>
                    <a:pt x="4" y="179"/>
                    <a:pt x="8" y="360"/>
                    <a:pt x="13" y="537"/>
                  </a:cubicBezTo>
                  <a:cubicBezTo>
                    <a:pt x="29" y="1139"/>
                    <a:pt x="42" y="1743"/>
                    <a:pt x="54" y="2349"/>
                  </a:cubicBezTo>
                  <a:cubicBezTo>
                    <a:pt x="116" y="4825"/>
                    <a:pt x="174" y="7309"/>
                    <a:pt x="232" y="9789"/>
                  </a:cubicBezTo>
                  <a:cubicBezTo>
                    <a:pt x="281" y="11856"/>
                    <a:pt x="397" y="14105"/>
                    <a:pt x="1742" y="1567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4"/>
            <p:cNvSpPr/>
            <p:nvPr/>
          </p:nvSpPr>
          <p:spPr>
            <a:xfrm>
              <a:off x="3966225" y="2417925"/>
              <a:ext cx="18275" cy="30850"/>
            </a:xfrm>
            <a:custGeom>
              <a:avLst/>
              <a:gdLst/>
              <a:ahLst/>
              <a:cxnLst/>
              <a:rect l="l" t="t" r="r" b="b"/>
              <a:pathLst>
                <a:path w="731" h="1234" fill="none" extrusionOk="0">
                  <a:moveTo>
                    <a:pt x="731" y="0"/>
                  </a:moveTo>
                  <a:cubicBezTo>
                    <a:pt x="487" y="409"/>
                    <a:pt x="244" y="821"/>
                    <a:pt x="0" y="1234"/>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4"/>
            <p:cNvSpPr/>
            <p:nvPr/>
          </p:nvSpPr>
          <p:spPr>
            <a:xfrm>
              <a:off x="3985825" y="2433075"/>
              <a:ext cx="14450" cy="30050"/>
            </a:xfrm>
            <a:custGeom>
              <a:avLst/>
              <a:gdLst/>
              <a:ahLst/>
              <a:cxnLst/>
              <a:rect l="l" t="t" r="r" b="b"/>
              <a:pathLst>
                <a:path w="578" h="1202" fill="none" extrusionOk="0">
                  <a:moveTo>
                    <a:pt x="578" y="1"/>
                  </a:moveTo>
                  <a:cubicBezTo>
                    <a:pt x="384" y="401"/>
                    <a:pt x="190" y="802"/>
                    <a:pt x="1" y="1202"/>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4"/>
            <p:cNvSpPr/>
            <p:nvPr/>
          </p:nvSpPr>
          <p:spPr>
            <a:xfrm>
              <a:off x="3281775" y="2119800"/>
              <a:ext cx="242225" cy="383050"/>
            </a:xfrm>
            <a:custGeom>
              <a:avLst/>
              <a:gdLst/>
              <a:ahLst/>
              <a:cxnLst/>
              <a:rect l="l" t="t" r="r" b="b"/>
              <a:pathLst>
                <a:path w="9689" h="15322" fill="none" extrusionOk="0">
                  <a:moveTo>
                    <a:pt x="9689" y="15049"/>
                  </a:moveTo>
                  <a:cubicBezTo>
                    <a:pt x="9045" y="15226"/>
                    <a:pt x="8364" y="15322"/>
                    <a:pt x="7663" y="15322"/>
                  </a:cubicBezTo>
                  <a:cubicBezTo>
                    <a:pt x="3438" y="15322"/>
                    <a:pt x="0" y="11884"/>
                    <a:pt x="0" y="7663"/>
                  </a:cubicBezTo>
                  <a:cubicBezTo>
                    <a:pt x="0" y="3437"/>
                    <a:pt x="3438" y="0"/>
                    <a:pt x="7663" y="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4"/>
            <p:cNvSpPr/>
            <p:nvPr/>
          </p:nvSpPr>
          <p:spPr>
            <a:xfrm>
              <a:off x="3327475" y="2165475"/>
              <a:ext cx="175300" cy="291775"/>
            </a:xfrm>
            <a:custGeom>
              <a:avLst/>
              <a:gdLst/>
              <a:ahLst/>
              <a:cxnLst/>
              <a:rect l="l" t="t" r="r" b="b"/>
              <a:pathLst>
                <a:path w="7012" h="11671" fill="none" extrusionOk="0">
                  <a:moveTo>
                    <a:pt x="5835" y="0"/>
                  </a:moveTo>
                  <a:cubicBezTo>
                    <a:pt x="2616" y="0"/>
                    <a:pt x="0" y="2617"/>
                    <a:pt x="0" y="5836"/>
                  </a:cubicBezTo>
                  <a:cubicBezTo>
                    <a:pt x="0" y="9050"/>
                    <a:pt x="2616" y="11671"/>
                    <a:pt x="5835" y="11671"/>
                  </a:cubicBezTo>
                  <a:cubicBezTo>
                    <a:pt x="6235" y="11671"/>
                    <a:pt x="6631" y="11629"/>
                    <a:pt x="7011" y="1155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4"/>
            <p:cNvSpPr/>
            <p:nvPr/>
          </p:nvSpPr>
          <p:spPr>
            <a:xfrm>
              <a:off x="4039175" y="2119800"/>
              <a:ext cx="242250" cy="383025"/>
            </a:xfrm>
            <a:custGeom>
              <a:avLst/>
              <a:gdLst/>
              <a:ahLst/>
              <a:cxnLst/>
              <a:rect l="l" t="t" r="r" b="b"/>
              <a:pathLst>
                <a:path w="9690" h="15321" fill="none" extrusionOk="0">
                  <a:moveTo>
                    <a:pt x="2027" y="0"/>
                  </a:moveTo>
                  <a:lnTo>
                    <a:pt x="2039" y="0"/>
                  </a:lnTo>
                  <a:cubicBezTo>
                    <a:pt x="6260" y="9"/>
                    <a:pt x="9689" y="3441"/>
                    <a:pt x="9689" y="7662"/>
                  </a:cubicBezTo>
                  <a:cubicBezTo>
                    <a:pt x="9689" y="11884"/>
                    <a:pt x="6252" y="15321"/>
                    <a:pt x="2027" y="15321"/>
                  </a:cubicBezTo>
                  <a:cubicBezTo>
                    <a:pt x="1362" y="15321"/>
                    <a:pt x="713" y="15234"/>
                    <a:pt x="103" y="15074"/>
                  </a:cubicBezTo>
                  <a:cubicBezTo>
                    <a:pt x="70" y="15066"/>
                    <a:pt x="33" y="15057"/>
                    <a:pt x="0" y="15049"/>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4"/>
            <p:cNvSpPr/>
            <p:nvPr/>
          </p:nvSpPr>
          <p:spPr>
            <a:xfrm>
              <a:off x="4060425" y="2165475"/>
              <a:ext cx="175275" cy="291775"/>
            </a:xfrm>
            <a:custGeom>
              <a:avLst/>
              <a:gdLst/>
              <a:ahLst/>
              <a:cxnLst/>
              <a:rect l="l" t="t" r="r" b="b"/>
              <a:pathLst>
                <a:path w="7011" h="11671" fill="none" extrusionOk="0">
                  <a:moveTo>
                    <a:pt x="0" y="11550"/>
                  </a:moveTo>
                  <a:cubicBezTo>
                    <a:pt x="32" y="11559"/>
                    <a:pt x="66" y="11563"/>
                    <a:pt x="99" y="11567"/>
                  </a:cubicBezTo>
                  <a:cubicBezTo>
                    <a:pt x="446" y="11637"/>
                    <a:pt x="809" y="11671"/>
                    <a:pt x="1175" y="11671"/>
                  </a:cubicBezTo>
                  <a:cubicBezTo>
                    <a:pt x="4394" y="11671"/>
                    <a:pt x="7010" y="9050"/>
                    <a:pt x="7010" y="5836"/>
                  </a:cubicBezTo>
                  <a:cubicBezTo>
                    <a:pt x="7010" y="2621"/>
                    <a:pt x="4403" y="9"/>
                    <a:pt x="1188" y="0"/>
                  </a:cubicBezTo>
                  <a:lnTo>
                    <a:pt x="1175" y="0"/>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4"/>
            <p:cNvSpPr/>
            <p:nvPr/>
          </p:nvSpPr>
          <p:spPr>
            <a:xfrm>
              <a:off x="3645300" y="4222600"/>
              <a:ext cx="146600" cy="25"/>
            </a:xfrm>
            <a:custGeom>
              <a:avLst/>
              <a:gdLst/>
              <a:ahLst/>
              <a:cxnLst/>
              <a:rect l="l" t="t" r="r" b="b"/>
              <a:pathLst>
                <a:path w="5864" h="1" fill="none" extrusionOk="0">
                  <a:moveTo>
                    <a:pt x="0" y="1"/>
                  </a:moveTo>
                  <a:lnTo>
                    <a:pt x="5864" y="1"/>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4"/>
            <p:cNvSpPr/>
            <p:nvPr/>
          </p:nvSpPr>
          <p:spPr>
            <a:xfrm>
              <a:off x="3854500" y="4209300"/>
              <a:ext cx="96275" cy="96275"/>
            </a:xfrm>
            <a:custGeom>
              <a:avLst/>
              <a:gdLst/>
              <a:ahLst/>
              <a:cxnLst/>
              <a:rect l="l" t="t" r="r" b="b"/>
              <a:pathLst>
                <a:path w="3851" h="3851" fill="none" extrusionOk="0">
                  <a:moveTo>
                    <a:pt x="3850" y="1928"/>
                  </a:moveTo>
                  <a:cubicBezTo>
                    <a:pt x="3850" y="2988"/>
                    <a:pt x="2988" y="3850"/>
                    <a:pt x="1924" y="3850"/>
                  </a:cubicBezTo>
                  <a:cubicBezTo>
                    <a:pt x="863" y="3850"/>
                    <a:pt x="0" y="2988"/>
                    <a:pt x="0" y="1928"/>
                  </a:cubicBezTo>
                  <a:cubicBezTo>
                    <a:pt x="0" y="862"/>
                    <a:pt x="863" y="0"/>
                    <a:pt x="1924" y="0"/>
                  </a:cubicBezTo>
                  <a:cubicBezTo>
                    <a:pt x="2988" y="0"/>
                    <a:pt x="3850" y="862"/>
                    <a:pt x="3850" y="1928"/>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4"/>
            <p:cNvSpPr/>
            <p:nvPr/>
          </p:nvSpPr>
          <p:spPr>
            <a:xfrm>
              <a:off x="3884425" y="4239225"/>
              <a:ext cx="36425" cy="36425"/>
            </a:xfrm>
            <a:custGeom>
              <a:avLst/>
              <a:gdLst/>
              <a:ahLst/>
              <a:cxnLst/>
              <a:rect l="l" t="t" r="r" b="b"/>
              <a:pathLst>
                <a:path w="1457" h="1457" fill="none" extrusionOk="0">
                  <a:moveTo>
                    <a:pt x="1456" y="731"/>
                  </a:moveTo>
                  <a:cubicBezTo>
                    <a:pt x="1456" y="1131"/>
                    <a:pt x="1131" y="1456"/>
                    <a:pt x="727" y="1456"/>
                  </a:cubicBezTo>
                  <a:cubicBezTo>
                    <a:pt x="326" y="1456"/>
                    <a:pt x="0" y="1131"/>
                    <a:pt x="0" y="731"/>
                  </a:cubicBezTo>
                  <a:cubicBezTo>
                    <a:pt x="0" y="325"/>
                    <a:pt x="327" y="0"/>
                    <a:pt x="727" y="0"/>
                  </a:cubicBezTo>
                  <a:cubicBezTo>
                    <a:pt x="1131" y="0"/>
                    <a:pt x="1456" y="325"/>
                    <a:pt x="1456" y="731"/>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4"/>
            <p:cNvSpPr/>
            <p:nvPr/>
          </p:nvSpPr>
          <p:spPr>
            <a:xfrm>
              <a:off x="3646225" y="4362075"/>
              <a:ext cx="291350" cy="42625"/>
            </a:xfrm>
            <a:custGeom>
              <a:avLst/>
              <a:gdLst/>
              <a:ahLst/>
              <a:cxnLst/>
              <a:rect l="l" t="t" r="r" b="b"/>
              <a:pathLst>
                <a:path w="11654" h="1705" fill="none" extrusionOk="0">
                  <a:moveTo>
                    <a:pt x="10811" y="1704"/>
                  </a:moveTo>
                  <a:lnTo>
                    <a:pt x="842" y="1704"/>
                  </a:lnTo>
                  <a:cubicBezTo>
                    <a:pt x="380" y="1704"/>
                    <a:pt x="0" y="1325"/>
                    <a:pt x="0" y="863"/>
                  </a:cubicBezTo>
                  <a:lnTo>
                    <a:pt x="0" y="842"/>
                  </a:lnTo>
                  <a:cubicBezTo>
                    <a:pt x="0" y="376"/>
                    <a:pt x="380" y="0"/>
                    <a:pt x="842" y="0"/>
                  </a:cubicBezTo>
                  <a:lnTo>
                    <a:pt x="10811" y="0"/>
                  </a:lnTo>
                  <a:cubicBezTo>
                    <a:pt x="11274" y="0"/>
                    <a:pt x="11653" y="376"/>
                    <a:pt x="11653" y="842"/>
                  </a:cubicBezTo>
                  <a:lnTo>
                    <a:pt x="11653" y="863"/>
                  </a:lnTo>
                  <a:cubicBezTo>
                    <a:pt x="11654" y="1325"/>
                    <a:pt x="11274" y="1704"/>
                    <a:pt x="10811" y="1704"/>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4"/>
            <p:cNvSpPr/>
            <p:nvPr/>
          </p:nvSpPr>
          <p:spPr>
            <a:xfrm>
              <a:off x="3646225" y="4433875"/>
              <a:ext cx="291350" cy="42625"/>
            </a:xfrm>
            <a:custGeom>
              <a:avLst/>
              <a:gdLst/>
              <a:ahLst/>
              <a:cxnLst/>
              <a:rect l="l" t="t" r="r" b="b"/>
              <a:pathLst>
                <a:path w="11654" h="1705" fill="none" extrusionOk="0">
                  <a:moveTo>
                    <a:pt x="10811" y="1705"/>
                  </a:moveTo>
                  <a:lnTo>
                    <a:pt x="842" y="1705"/>
                  </a:lnTo>
                  <a:cubicBezTo>
                    <a:pt x="380" y="1705"/>
                    <a:pt x="0" y="1329"/>
                    <a:pt x="0" y="863"/>
                  </a:cubicBezTo>
                  <a:lnTo>
                    <a:pt x="0" y="843"/>
                  </a:lnTo>
                  <a:cubicBezTo>
                    <a:pt x="0" y="376"/>
                    <a:pt x="380" y="0"/>
                    <a:pt x="842" y="0"/>
                  </a:cubicBezTo>
                  <a:lnTo>
                    <a:pt x="10811" y="0"/>
                  </a:lnTo>
                  <a:cubicBezTo>
                    <a:pt x="11274" y="0"/>
                    <a:pt x="11653" y="376"/>
                    <a:pt x="11653" y="843"/>
                  </a:cubicBezTo>
                  <a:lnTo>
                    <a:pt x="11653" y="863"/>
                  </a:lnTo>
                  <a:cubicBezTo>
                    <a:pt x="11654" y="1329"/>
                    <a:pt x="11274" y="1705"/>
                    <a:pt x="10811" y="1705"/>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4"/>
            <p:cNvSpPr/>
            <p:nvPr/>
          </p:nvSpPr>
          <p:spPr>
            <a:xfrm>
              <a:off x="3646225" y="4505675"/>
              <a:ext cx="291350" cy="42725"/>
            </a:xfrm>
            <a:custGeom>
              <a:avLst/>
              <a:gdLst/>
              <a:ahLst/>
              <a:cxnLst/>
              <a:rect l="l" t="t" r="r" b="b"/>
              <a:pathLst>
                <a:path w="11654" h="1709" fill="none" extrusionOk="0">
                  <a:moveTo>
                    <a:pt x="10811" y="1709"/>
                  </a:moveTo>
                  <a:lnTo>
                    <a:pt x="842" y="1709"/>
                  </a:lnTo>
                  <a:cubicBezTo>
                    <a:pt x="380" y="1709"/>
                    <a:pt x="0" y="1329"/>
                    <a:pt x="0" y="863"/>
                  </a:cubicBezTo>
                  <a:lnTo>
                    <a:pt x="0" y="846"/>
                  </a:lnTo>
                  <a:cubicBezTo>
                    <a:pt x="0" y="380"/>
                    <a:pt x="380" y="1"/>
                    <a:pt x="842" y="1"/>
                  </a:cubicBezTo>
                  <a:lnTo>
                    <a:pt x="10811" y="1"/>
                  </a:lnTo>
                  <a:cubicBezTo>
                    <a:pt x="11274" y="1"/>
                    <a:pt x="11653" y="380"/>
                    <a:pt x="11653" y="846"/>
                  </a:cubicBezTo>
                  <a:lnTo>
                    <a:pt x="11653" y="863"/>
                  </a:lnTo>
                  <a:cubicBezTo>
                    <a:pt x="11654" y="1329"/>
                    <a:pt x="11274" y="1709"/>
                    <a:pt x="10811" y="1709"/>
                  </a:cubicBez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4"/>
            <p:cNvSpPr/>
            <p:nvPr/>
          </p:nvSpPr>
          <p:spPr>
            <a:xfrm>
              <a:off x="2974325" y="3832650"/>
              <a:ext cx="1644950" cy="936725"/>
            </a:xfrm>
            <a:custGeom>
              <a:avLst/>
              <a:gdLst/>
              <a:ahLst/>
              <a:cxnLst/>
              <a:rect l="l" t="t" r="r" b="b"/>
              <a:pathLst>
                <a:path w="65798" h="37469" fill="none" extrusionOk="0">
                  <a:moveTo>
                    <a:pt x="1" y="11914"/>
                  </a:moveTo>
                  <a:cubicBezTo>
                    <a:pt x="4388" y="12091"/>
                    <a:pt x="8881" y="14625"/>
                    <a:pt x="11051" y="18499"/>
                  </a:cubicBezTo>
                  <a:cubicBezTo>
                    <a:pt x="13391" y="22679"/>
                    <a:pt x="13181" y="27957"/>
                    <a:pt x="15950" y="31939"/>
                  </a:cubicBezTo>
                  <a:cubicBezTo>
                    <a:pt x="18112" y="35043"/>
                    <a:pt x="21826" y="36573"/>
                    <a:pt x="25552" y="35926"/>
                  </a:cubicBezTo>
                  <a:cubicBezTo>
                    <a:pt x="26939" y="35682"/>
                    <a:pt x="28267" y="35145"/>
                    <a:pt x="29666" y="34972"/>
                  </a:cubicBezTo>
                  <a:cubicBezTo>
                    <a:pt x="32327" y="34637"/>
                    <a:pt x="34947" y="35645"/>
                    <a:pt x="37535" y="36363"/>
                  </a:cubicBezTo>
                  <a:cubicBezTo>
                    <a:pt x="40122" y="37081"/>
                    <a:pt x="43068" y="37469"/>
                    <a:pt x="45346" y="36049"/>
                  </a:cubicBezTo>
                  <a:cubicBezTo>
                    <a:pt x="48263" y="34241"/>
                    <a:pt x="48886" y="30326"/>
                    <a:pt x="49110" y="26901"/>
                  </a:cubicBezTo>
                  <a:cubicBezTo>
                    <a:pt x="49308" y="23888"/>
                    <a:pt x="49551" y="20694"/>
                    <a:pt x="51503" y="18248"/>
                  </a:cubicBezTo>
                  <a:cubicBezTo>
                    <a:pt x="53377" y="15903"/>
                    <a:pt x="56392" y="15628"/>
                    <a:pt x="57478" y="12392"/>
                  </a:cubicBezTo>
                  <a:cubicBezTo>
                    <a:pt x="58130" y="10445"/>
                    <a:pt x="57916" y="8303"/>
                    <a:pt x="58427" y="6314"/>
                  </a:cubicBezTo>
                  <a:cubicBezTo>
                    <a:pt x="59013" y="4045"/>
                    <a:pt x="60631" y="2097"/>
                    <a:pt x="62685" y="978"/>
                  </a:cubicBezTo>
                  <a:cubicBezTo>
                    <a:pt x="63622" y="463"/>
                    <a:pt x="64650" y="124"/>
                    <a:pt x="65714" y="9"/>
                  </a:cubicBezTo>
                  <a:cubicBezTo>
                    <a:pt x="65743" y="5"/>
                    <a:pt x="65768" y="5"/>
                    <a:pt x="65797"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4"/>
            <p:cNvSpPr/>
            <p:nvPr/>
          </p:nvSpPr>
          <p:spPr>
            <a:xfrm>
              <a:off x="2966625" y="4684875"/>
              <a:ext cx="679625" cy="406375"/>
            </a:xfrm>
            <a:custGeom>
              <a:avLst/>
              <a:gdLst/>
              <a:ahLst/>
              <a:cxnLst/>
              <a:rect l="l" t="t" r="r" b="b"/>
              <a:pathLst>
                <a:path w="27185" h="16255" fill="none" extrusionOk="0">
                  <a:moveTo>
                    <a:pt x="0" y="10485"/>
                  </a:moveTo>
                  <a:lnTo>
                    <a:pt x="5987" y="0"/>
                  </a:lnTo>
                  <a:lnTo>
                    <a:pt x="8987" y="10972"/>
                  </a:lnTo>
                  <a:lnTo>
                    <a:pt x="17937" y="6599"/>
                  </a:lnTo>
                  <a:lnTo>
                    <a:pt x="18882" y="12548"/>
                  </a:lnTo>
                  <a:lnTo>
                    <a:pt x="27082" y="16208"/>
                  </a:lnTo>
                  <a:lnTo>
                    <a:pt x="27184" y="16254"/>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4"/>
            <p:cNvSpPr/>
            <p:nvPr/>
          </p:nvSpPr>
          <p:spPr>
            <a:xfrm>
              <a:off x="3937550" y="4684875"/>
              <a:ext cx="679650" cy="406375"/>
            </a:xfrm>
            <a:custGeom>
              <a:avLst/>
              <a:gdLst/>
              <a:ahLst/>
              <a:cxnLst/>
              <a:rect l="l" t="t" r="r" b="b"/>
              <a:pathLst>
                <a:path w="27186" h="16255" fill="none" extrusionOk="0">
                  <a:moveTo>
                    <a:pt x="27185" y="10485"/>
                  </a:moveTo>
                  <a:lnTo>
                    <a:pt x="21198" y="0"/>
                  </a:lnTo>
                  <a:lnTo>
                    <a:pt x="18198" y="10972"/>
                  </a:lnTo>
                  <a:lnTo>
                    <a:pt x="9248" y="6599"/>
                  </a:lnTo>
                  <a:lnTo>
                    <a:pt x="8303" y="12548"/>
                  </a:lnTo>
                  <a:lnTo>
                    <a:pt x="104" y="16208"/>
                  </a:lnTo>
                  <a:lnTo>
                    <a:pt x="1" y="16254"/>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4"/>
            <p:cNvSpPr/>
            <p:nvPr/>
          </p:nvSpPr>
          <p:spPr>
            <a:xfrm>
              <a:off x="2994575" y="1520425"/>
              <a:ext cx="64700" cy="173850"/>
            </a:xfrm>
            <a:custGeom>
              <a:avLst/>
              <a:gdLst/>
              <a:ahLst/>
              <a:cxnLst/>
              <a:rect l="l" t="t" r="r" b="b"/>
              <a:pathLst>
                <a:path w="2588" h="6954" fill="none" extrusionOk="0">
                  <a:moveTo>
                    <a:pt x="0" y="1"/>
                  </a:moveTo>
                  <a:cubicBezTo>
                    <a:pt x="726" y="2365"/>
                    <a:pt x="1589" y="4688"/>
                    <a:pt x="2587" y="6953"/>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4"/>
            <p:cNvSpPr/>
            <p:nvPr/>
          </p:nvSpPr>
          <p:spPr>
            <a:xfrm>
              <a:off x="3210475" y="1534350"/>
              <a:ext cx="23650" cy="65650"/>
            </a:xfrm>
            <a:custGeom>
              <a:avLst/>
              <a:gdLst/>
              <a:ahLst/>
              <a:cxnLst/>
              <a:rect l="l" t="t" r="r" b="b"/>
              <a:pathLst>
                <a:path w="946" h="2626" fill="none" extrusionOk="0">
                  <a:moveTo>
                    <a:pt x="0" y="0"/>
                  </a:moveTo>
                  <a:cubicBezTo>
                    <a:pt x="314" y="875"/>
                    <a:pt x="628" y="1751"/>
                    <a:pt x="945" y="2625"/>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4"/>
            <p:cNvSpPr/>
            <p:nvPr/>
          </p:nvSpPr>
          <p:spPr>
            <a:xfrm>
              <a:off x="4340500" y="1576950"/>
              <a:ext cx="46850" cy="65850"/>
            </a:xfrm>
            <a:custGeom>
              <a:avLst/>
              <a:gdLst/>
              <a:ahLst/>
              <a:cxnLst/>
              <a:rect l="l" t="t" r="r" b="b"/>
              <a:pathLst>
                <a:path w="1874" h="2634" fill="none" extrusionOk="0">
                  <a:moveTo>
                    <a:pt x="0" y="2633"/>
                  </a:moveTo>
                  <a:cubicBezTo>
                    <a:pt x="731" y="1837"/>
                    <a:pt x="1362" y="950"/>
                    <a:pt x="1874"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4"/>
            <p:cNvSpPr/>
            <p:nvPr/>
          </p:nvSpPr>
          <p:spPr>
            <a:xfrm>
              <a:off x="4372150" y="1628025"/>
              <a:ext cx="37900" cy="51400"/>
            </a:xfrm>
            <a:custGeom>
              <a:avLst/>
              <a:gdLst/>
              <a:ahLst/>
              <a:cxnLst/>
              <a:rect l="l" t="t" r="r" b="b"/>
              <a:pathLst>
                <a:path w="1516" h="2056" fill="none" extrusionOk="0">
                  <a:moveTo>
                    <a:pt x="1" y="2056"/>
                  </a:moveTo>
                  <a:cubicBezTo>
                    <a:pt x="508" y="1371"/>
                    <a:pt x="1012" y="686"/>
                    <a:pt x="1516"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4"/>
            <p:cNvSpPr/>
            <p:nvPr/>
          </p:nvSpPr>
          <p:spPr>
            <a:xfrm>
              <a:off x="3173750" y="1988575"/>
              <a:ext cx="25" cy="678000"/>
            </a:xfrm>
            <a:custGeom>
              <a:avLst/>
              <a:gdLst/>
              <a:ahLst/>
              <a:cxnLst/>
              <a:rect l="l" t="t" r="r" b="b"/>
              <a:pathLst>
                <a:path w="1" h="27120" fill="none" extrusionOk="0">
                  <a:moveTo>
                    <a:pt x="1" y="0"/>
                  </a:moveTo>
                  <a:lnTo>
                    <a:pt x="1" y="27119"/>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4"/>
            <p:cNvSpPr/>
            <p:nvPr/>
          </p:nvSpPr>
          <p:spPr>
            <a:xfrm>
              <a:off x="3084950" y="3407825"/>
              <a:ext cx="32200" cy="76175"/>
            </a:xfrm>
            <a:custGeom>
              <a:avLst/>
              <a:gdLst/>
              <a:ahLst/>
              <a:cxnLst/>
              <a:rect l="l" t="t" r="r" b="b"/>
              <a:pathLst>
                <a:path w="1288" h="3047" fill="none" extrusionOk="0">
                  <a:moveTo>
                    <a:pt x="0" y="1"/>
                  </a:moveTo>
                  <a:cubicBezTo>
                    <a:pt x="429" y="1017"/>
                    <a:pt x="858" y="2031"/>
                    <a:pt x="1287" y="304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4"/>
            <p:cNvSpPr/>
            <p:nvPr/>
          </p:nvSpPr>
          <p:spPr>
            <a:xfrm>
              <a:off x="3140225" y="3416200"/>
              <a:ext cx="28075" cy="56250"/>
            </a:xfrm>
            <a:custGeom>
              <a:avLst/>
              <a:gdLst/>
              <a:ahLst/>
              <a:cxnLst/>
              <a:rect l="l" t="t" r="r" b="b"/>
              <a:pathLst>
                <a:path w="1123" h="2250" fill="none" extrusionOk="0">
                  <a:moveTo>
                    <a:pt x="1" y="1"/>
                  </a:moveTo>
                  <a:cubicBezTo>
                    <a:pt x="372" y="751"/>
                    <a:pt x="748" y="1498"/>
                    <a:pt x="1123" y="2250"/>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4"/>
            <p:cNvSpPr/>
            <p:nvPr/>
          </p:nvSpPr>
          <p:spPr>
            <a:xfrm>
              <a:off x="4437775" y="3444050"/>
              <a:ext cx="46550" cy="69325"/>
            </a:xfrm>
            <a:custGeom>
              <a:avLst/>
              <a:gdLst/>
              <a:ahLst/>
              <a:cxnLst/>
              <a:rect l="l" t="t" r="r" b="b"/>
              <a:pathLst>
                <a:path w="1862" h="2773" fill="none" extrusionOk="0">
                  <a:moveTo>
                    <a:pt x="1" y="2773"/>
                  </a:moveTo>
                  <a:cubicBezTo>
                    <a:pt x="619" y="1849"/>
                    <a:pt x="1242" y="925"/>
                    <a:pt x="1862" y="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4"/>
            <p:cNvSpPr/>
            <p:nvPr/>
          </p:nvSpPr>
          <p:spPr>
            <a:xfrm>
              <a:off x="4541425" y="3734950"/>
              <a:ext cx="25" cy="854725"/>
            </a:xfrm>
            <a:custGeom>
              <a:avLst/>
              <a:gdLst/>
              <a:ahLst/>
              <a:cxnLst/>
              <a:rect l="l" t="t" r="r" b="b"/>
              <a:pathLst>
                <a:path w="1" h="34189" fill="none" extrusionOk="0">
                  <a:moveTo>
                    <a:pt x="1" y="1"/>
                  </a:moveTo>
                  <a:lnTo>
                    <a:pt x="1" y="480"/>
                  </a:lnTo>
                  <a:lnTo>
                    <a:pt x="1" y="4887"/>
                  </a:lnTo>
                  <a:lnTo>
                    <a:pt x="1" y="34189"/>
                  </a:ln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4"/>
            <p:cNvSpPr/>
            <p:nvPr/>
          </p:nvSpPr>
          <p:spPr>
            <a:xfrm>
              <a:off x="3548125" y="4851975"/>
              <a:ext cx="40350" cy="90300"/>
            </a:xfrm>
            <a:custGeom>
              <a:avLst/>
              <a:gdLst/>
              <a:ahLst/>
              <a:cxnLst/>
              <a:rect l="l" t="t" r="r" b="b"/>
              <a:pathLst>
                <a:path w="1614" h="3612" fill="none" extrusionOk="0">
                  <a:moveTo>
                    <a:pt x="1" y="1"/>
                  </a:moveTo>
                  <a:cubicBezTo>
                    <a:pt x="537" y="1206"/>
                    <a:pt x="1078" y="2406"/>
                    <a:pt x="1613" y="3611"/>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4"/>
            <p:cNvSpPr/>
            <p:nvPr/>
          </p:nvSpPr>
          <p:spPr>
            <a:xfrm>
              <a:off x="3595975" y="4840000"/>
              <a:ext cx="34275" cy="78425"/>
            </a:xfrm>
            <a:custGeom>
              <a:avLst/>
              <a:gdLst/>
              <a:ahLst/>
              <a:cxnLst/>
              <a:rect l="l" t="t" r="r" b="b"/>
              <a:pathLst>
                <a:path w="1371" h="3137" fill="none" extrusionOk="0">
                  <a:moveTo>
                    <a:pt x="1" y="1"/>
                  </a:moveTo>
                  <a:cubicBezTo>
                    <a:pt x="455" y="1045"/>
                    <a:pt x="913" y="2093"/>
                    <a:pt x="1371" y="3137"/>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4"/>
            <p:cNvSpPr/>
            <p:nvPr/>
          </p:nvSpPr>
          <p:spPr>
            <a:xfrm>
              <a:off x="3512125" y="4045775"/>
              <a:ext cx="13550" cy="83475"/>
            </a:xfrm>
            <a:custGeom>
              <a:avLst/>
              <a:gdLst/>
              <a:ahLst/>
              <a:cxnLst/>
              <a:rect l="l" t="t" r="r" b="b"/>
              <a:pathLst>
                <a:path w="542" h="3339" fill="none" extrusionOk="0">
                  <a:moveTo>
                    <a:pt x="541" y="1"/>
                  </a:moveTo>
                  <a:cubicBezTo>
                    <a:pt x="359" y="1115"/>
                    <a:pt x="182" y="2229"/>
                    <a:pt x="0" y="3339"/>
                  </a:cubicBezTo>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4"/>
            <p:cNvSpPr/>
            <p:nvPr/>
          </p:nvSpPr>
          <p:spPr>
            <a:xfrm>
              <a:off x="4270325" y="4470925"/>
              <a:ext cx="133850" cy="283200"/>
            </a:xfrm>
            <a:custGeom>
              <a:avLst/>
              <a:gdLst/>
              <a:ahLst/>
              <a:cxnLst/>
              <a:rect l="l" t="t" r="r" b="b"/>
              <a:pathLst>
                <a:path w="5354" h="11328" fill="none" extrusionOk="0">
                  <a:moveTo>
                    <a:pt x="2370" y="0"/>
                  </a:moveTo>
                  <a:lnTo>
                    <a:pt x="1" y="4592"/>
                  </a:lnTo>
                  <a:lnTo>
                    <a:pt x="2501" y="6062"/>
                  </a:lnTo>
                  <a:lnTo>
                    <a:pt x="2497" y="11327"/>
                  </a:lnTo>
                  <a:lnTo>
                    <a:pt x="5353" y="4378"/>
                  </a:lnTo>
                  <a:lnTo>
                    <a:pt x="3166" y="3367"/>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4"/>
            <p:cNvSpPr/>
            <p:nvPr/>
          </p:nvSpPr>
          <p:spPr>
            <a:xfrm>
              <a:off x="4392600" y="4223425"/>
              <a:ext cx="69250" cy="193550"/>
            </a:xfrm>
            <a:custGeom>
              <a:avLst/>
              <a:gdLst/>
              <a:ahLst/>
              <a:cxnLst/>
              <a:rect l="l" t="t" r="r" b="b"/>
              <a:pathLst>
                <a:path w="2770" h="7742" fill="none" extrusionOk="0">
                  <a:moveTo>
                    <a:pt x="1564" y="1"/>
                  </a:moveTo>
                  <a:lnTo>
                    <a:pt x="0" y="3644"/>
                  </a:lnTo>
                  <a:lnTo>
                    <a:pt x="1221" y="4551"/>
                  </a:lnTo>
                  <a:lnTo>
                    <a:pt x="1383" y="7741"/>
                  </a:lnTo>
                  <a:lnTo>
                    <a:pt x="2769" y="3541"/>
                  </a:lnTo>
                  <a:lnTo>
                    <a:pt x="1716" y="2588"/>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4"/>
            <p:cNvSpPr/>
            <p:nvPr/>
          </p:nvSpPr>
          <p:spPr>
            <a:xfrm>
              <a:off x="3138150" y="4470925"/>
              <a:ext cx="133925" cy="283200"/>
            </a:xfrm>
            <a:custGeom>
              <a:avLst/>
              <a:gdLst/>
              <a:ahLst/>
              <a:cxnLst/>
              <a:rect l="l" t="t" r="r" b="b"/>
              <a:pathLst>
                <a:path w="5357" h="11328" fill="none" extrusionOk="0">
                  <a:moveTo>
                    <a:pt x="2988" y="0"/>
                  </a:moveTo>
                  <a:lnTo>
                    <a:pt x="5357" y="4592"/>
                  </a:lnTo>
                  <a:lnTo>
                    <a:pt x="2853" y="6062"/>
                  </a:lnTo>
                  <a:lnTo>
                    <a:pt x="2861" y="11327"/>
                  </a:lnTo>
                  <a:lnTo>
                    <a:pt x="1" y="4378"/>
                  </a:lnTo>
                  <a:lnTo>
                    <a:pt x="2193" y="3367"/>
                  </a:lnTo>
                  <a:close/>
                </a:path>
              </a:pathLst>
            </a:custGeom>
            <a:no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4"/>
            <p:cNvSpPr/>
            <p:nvPr/>
          </p:nvSpPr>
          <p:spPr>
            <a:xfrm>
              <a:off x="3080575" y="4223425"/>
              <a:ext cx="69275" cy="193550"/>
            </a:xfrm>
            <a:custGeom>
              <a:avLst/>
              <a:gdLst/>
              <a:ahLst/>
              <a:cxnLst/>
              <a:rect l="l" t="t" r="r" b="b"/>
              <a:pathLst>
                <a:path w="2771" h="7742" fill="none" extrusionOk="0">
                  <a:moveTo>
                    <a:pt x="1206" y="1"/>
                  </a:moveTo>
                  <a:lnTo>
                    <a:pt x="2770" y="3644"/>
                  </a:lnTo>
                  <a:lnTo>
                    <a:pt x="1549" y="4551"/>
                  </a:lnTo>
                  <a:lnTo>
                    <a:pt x="1383" y="7741"/>
                  </a:lnTo>
                  <a:lnTo>
                    <a:pt x="1" y="3541"/>
                  </a:lnTo>
                  <a:lnTo>
                    <a:pt x="1054" y="2588"/>
                  </a:lnTo>
                  <a:close/>
                </a:path>
              </a:pathLst>
            </a:custGeom>
            <a:solidFill>
              <a:schemeClr val="dk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1" name="Google Shape;2781;p74"/>
          <p:cNvSpPr/>
          <p:nvPr/>
        </p:nvSpPr>
        <p:spPr>
          <a:xfrm>
            <a:off x="1270725" y="648975"/>
            <a:ext cx="1514002" cy="267298"/>
          </a:xfrm>
          <a:custGeom>
            <a:avLst/>
            <a:gdLst/>
            <a:ahLst/>
            <a:cxnLst/>
            <a:rect l="l" t="t" r="r" b="b"/>
            <a:pathLst>
              <a:path w="35378" h="6246" extrusionOk="0">
                <a:moveTo>
                  <a:pt x="0" y="1"/>
                </a:moveTo>
                <a:lnTo>
                  <a:pt x="0" y="6245"/>
                </a:lnTo>
                <a:lnTo>
                  <a:pt x="35378" y="6245"/>
                </a:lnTo>
                <a:lnTo>
                  <a:pt x="35378"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4"/>
          <p:cNvSpPr/>
          <p:nvPr/>
        </p:nvSpPr>
        <p:spPr>
          <a:xfrm>
            <a:off x="1296702" y="664167"/>
            <a:ext cx="1462048" cy="236913"/>
          </a:xfrm>
          <a:custGeom>
            <a:avLst/>
            <a:gdLst/>
            <a:ahLst/>
            <a:cxnLst/>
            <a:rect l="l" t="t" r="r" b="b"/>
            <a:pathLst>
              <a:path w="34164" h="5536" extrusionOk="0">
                <a:moveTo>
                  <a:pt x="1" y="1"/>
                </a:moveTo>
                <a:lnTo>
                  <a:pt x="1" y="5536"/>
                </a:lnTo>
                <a:lnTo>
                  <a:pt x="34164" y="5536"/>
                </a:lnTo>
                <a:lnTo>
                  <a:pt x="34164" y="1"/>
                </a:ln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4"/>
          <p:cNvSpPr/>
          <p:nvPr/>
        </p:nvSpPr>
        <p:spPr>
          <a:xfrm>
            <a:off x="1348484" y="713896"/>
            <a:ext cx="135275" cy="137458"/>
          </a:xfrm>
          <a:custGeom>
            <a:avLst/>
            <a:gdLst/>
            <a:ahLst/>
            <a:cxnLst/>
            <a:rect l="l" t="t" r="r" b="b"/>
            <a:pathLst>
              <a:path w="3161" h="3212" extrusionOk="0">
                <a:moveTo>
                  <a:pt x="632" y="1"/>
                </a:moveTo>
                <a:lnTo>
                  <a:pt x="632" y="536"/>
                </a:lnTo>
                <a:lnTo>
                  <a:pt x="2529" y="536"/>
                </a:lnTo>
                <a:lnTo>
                  <a:pt x="2529" y="1"/>
                </a:lnTo>
                <a:close/>
                <a:moveTo>
                  <a:pt x="2529" y="536"/>
                </a:moveTo>
                <a:lnTo>
                  <a:pt x="2529" y="1071"/>
                </a:lnTo>
                <a:lnTo>
                  <a:pt x="3160" y="1071"/>
                </a:lnTo>
                <a:lnTo>
                  <a:pt x="3160" y="536"/>
                </a:lnTo>
                <a:close/>
                <a:moveTo>
                  <a:pt x="0" y="536"/>
                </a:moveTo>
                <a:lnTo>
                  <a:pt x="0" y="1071"/>
                </a:lnTo>
                <a:lnTo>
                  <a:pt x="0" y="1606"/>
                </a:lnTo>
                <a:lnTo>
                  <a:pt x="0" y="2142"/>
                </a:lnTo>
                <a:lnTo>
                  <a:pt x="0" y="2677"/>
                </a:lnTo>
                <a:lnTo>
                  <a:pt x="632" y="2677"/>
                </a:lnTo>
                <a:lnTo>
                  <a:pt x="632" y="2142"/>
                </a:lnTo>
                <a:lnTo>
                  <a:pt x="632" y="1606"/>
                </a:lnTo>
                <a:lnTo>
                  <a:pt x="632" y="1071"/>
                </a:lnTo>
                <a:lnTo>
                  <a:pt x="632" y="536"/>
                </a:lnTo>
                <a:close/>
                <a:moveTo>
                  <a:pt x="1896" y="1606"/>
                </a:moveTo>
                <a:lnTo>
                  <a:pt x="1896" y="2142"/>
                </a:lnTo>
                <a:lnTo>
                  <a:pt x="2529" y="2142"/>
                </a:lnTo>
                <a:lnTo>
                  <a:pt x="2529" y="2677"/>
                </a:lnTo>
                <a:lnTo>
                  <a:pt x="632" y="2677"/>
                </a:lnTo>
                <a:lnTo>
                  <a:pt x="632" y="3211"/>
                </a:lnTo>
                <a:lnTo>
                  <a:pt x="3160" y="3211"/>
                </a:lnTo>
                <a:lnTo>
                  <a:pt x="3160" y="2677"/>
                </a:lnTo>
                <a:lnTo>
                  <a:pt x="3160" y="2142"/>
                </a:lnTo>
                <a:lnTo>
                  <a:pt x="3160" y="1606"/>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4"/>
          <p:cNvSpPr/>
          <p:nvPr/>
        </p:nvSpPr>
        <p:spPr>
          <a:xfrm>
            <a:off x="1510764" y="713896"/>
            <a:ext cx="135318" cy="137458"/>
          </a:xfrm>
          <a:custGeom>
            <a:avLst/>
            <a:gdLst/>
            <a:ahLst/>
            <a:cxnLst/>
            <a:rect l="l" t="t" r="r" b="b"/>
            <a:pathLst>
              <a:path w="3162" h="3212" extrusionOk="0">
                <a:moveTo>
                  <a:pt x="633" y="1"/>
                </a:moveTo>
                <a:lnTo>
                  <a:pt x="633" y="536"/>
                </a:lnTo>
                <a:lnTo>
                  <a:pt x="2529" y="536"/>
                </a:lnTo>
                <a:lnTo>
                  <a:pt x="2529" y="1"/>
                </a:lnTo>
                <a:close/>
                <a:moveTo>
                  <a:pt x="1" y="536"/>
                </a:moveTo>
                <a:lnTo>
                  <a:pt x="1" y="1071"/>
                </a:lnTo>
                <a:lnTo>
                  <a:pt x="1" y="1606"/>
                </a:lnTo>
                <a:lnTo>
                  <a:pt x="1" y="2142"/>
                </a:lnTo>
                <a:lnTo>
                  <a:pt x="1" y="2677"/>
                </a:lnTo>
                <a:lnTo>
                  <a:pt x="1" y="3211"/>
                </a:lnTo>
                <a:lnTo>
                  <a:pt x="633" y="3211"/>
                </a:lnTo>
                <a:lnTo>
                  <a:pt x="633" y="2677"/>
                </a:lnTo>
                <a:lnTo>
                  <a:pt x="633" y="2142"/>
                </a:lnTo>
                <a:lnTo>
                  <a:pt x="2529" y="2142"/>
                </a:lnTo>
                <a:lnTo>
                  <a:pt x="2529" y="2677"/>
                </a:lnTo>
                <a:lnTo>
                  <a:pt x="2529" y="3211"/>
                </a:lnTo>
                <a:lnTo>
                  <a:pt x="3162" y="3211"/>
                </a:lnTo>
                <a:lnTo>
                  <a:pt x="3162" y="2677"/>
                </a:lnTo>
                <a:lnTo>
                  <a:pt x="3162" y="2142"/>
                </a:lnTo>
                <a:lnTo>
                  <a:pt x="3162" y="1606"/>
                </a:lnTo>
                <a:lnTo>
                  <a:pt x="3162" y="1071"/>
                </a:lnTo>
                <a:lnTo>
                  <a:pt x="3162" y="536"/>
                </a:lnTo>
                <a:lnTo>
                  <a:pt x="2529" y="536"/>
                </a:lnTo>
                <a:lnTo>
                  <a:pt x="2529" y="1071"/>
                </a:lnTo>
                <a:lnTo>
                  <a:pt x="2529" y="1606"/>
                </a:lnTo>
                <a:lnTo>
                  <a:pt x="633" y="1606"/>
                </a:lnTo>
                <a:lnTo>
                  <a:pt x="633" y="1071"/>
                </a:lnTo>
                <a:lnTo>
                  <a:pt x="633" y="536"/>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4"/>
          <p:cNvSpPr/>
          <p:nvPr/>
        </p:nvSpPr>
        <p:spPr>
          <a:xfrm>
            <a:off x="1673130" y="713896"/>
            <a:ext cx="135275" cy="137458"/>
          </a:xfrm>
          <a:custGeom>
            <a:avLst/>
            <a:gdLst/>
            <a:ahLst/>
            <a:cxnLst/>
            <a:rect l="l" t="t" r="r" b="b"/>
            <a:pathLst>
              <a:path w="3161" h="3212" extrusionOk="0">
                <a:moveTo>
                  <a:pt x="1265" y="1071"/>
                </a:moveTo>
                <a:lnTo>
                  <a:pt x="1265" y="1606"/>
                </a:lnTo>
                <a:lnTo>
                  <a:pt x="1265" y="2142"/>
                </a:lnTo>
                <a:lnTo>
                  <a:pt x="1896" y="2142"/>
                </a:lnTo>
                <a:lnTo>
                  <a:pt x="1896" y="1606"/>
                </a:lnTo>
                <a:lnTo>
                  <a:pt x="1896" y="1071"/>
                </a:lnTo>
                <a:close/>
                <a:moveTo>
                  <a:pt x="0" y="1"/>
                </a:moveTo>
                <a:lnTo>
                  <a:pt x="0" y="536"/>
                </a:lnTo>
                <a:lnTo>
                  <a:pt x="0" y="1071"/>
                </a:lnTo>
                <a:lnTo>
                  <a:pt x="0" y="1606"/>
                </a:lnTo>
                <a:lnTo>
                  <a:pt x="0" y="2142"/>
                </a:lnTo>
                <a:lnTo>
                  <a:pt x="0" y="2677"/>
                </a:lnTo>
                <a:lnTo>
                  <a:pt x="0" y="3211"/>
                </a:lnTo>
                <a:lnTo>
                  <a:pt x="632" y="3211"/>
                </a:lnTo>
                <a:lnTo>
                  <a:pt x="632" y="2677"/>
                </a:lnTo>
                <a:lnTo>
                  <a:pt x="632" y="2142"/>
                </a:lnTo>
                <a:lnTo>
                  <a:pt x="632" y="1606"/>
                </a:lnTo>
                <a:lnTo>
                  <a:pt x="632" y="1071"/>
                </a:lnTo>
                <a:lnTo>
                  <a:pt x="1265" y="1071"/>
                </a:lnTo>
                <a:lnTo>
                  <a:pt x="1265" y="536"/>
                </a:lnTo>
                <a:lnTo>
                  <a:pt x="632" y="536"/>
                </a:lnTo>
                <a:lnTo>
                  <a:pt x="632" y="1"/>
                </a:lnTo>
                <a:close/>
                <a:moveTo>
                  <a:pt x="2529" y="1"/>
                </a:moveTo>
                <a:lnTo>
                  <a:pt x="2529" y="536"/>
                </a:lnTo>
                <a:lnTo>
                  <a:pt x="1896" y="536"/>
                </a:lnTo>
                <a:lnTo>
                  <a:pt x="1896" y="1071"/>
                </a:lnTo>
                <a:lnTo>
                  <a:pt x="2529" y="1071"/>
                </a:lnTo>
                <a:lnTo>
                  <a:pt x="2529" y="1606"/>
                </a:lnTo>
                <a:lnTo>
                  <a:pt x="2529" y="2142"/>
                </a:lnTo>
                <a:lnTo>
                  <a:pt x="2529" y="2677"/>
                </a:lnTo>
                <a:lnTo>
                  <a:pt x="2529" y="3211"/>
                </a:lnTo>
                <a:lnTo>
                  <a:pt x="3160" y="3211"/>
                </a:lnTo>
                <a:lnTo>
                  <a:pt x="3160" y="2677"/>
                </a:lnTo>
                <a:lnTo>
                  <a:pt x="3160" y="2142"/>
                </a:lnTo>
                <a:lnTo>
                  <a:pt x="3160" y="1606"/>
                </a:lnTo>
                <a:lnTo>
                  <a:pt x="3160" y="1071"/>
                </a:lnTo>
                <a:lnTo>
                  <a:pt x="3160" y="536"/>
                </a:lnTo>
                <a:lnTo>
                  <a:pt x="3160"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4"/>
          <p:cNvSpPr/>
          <p:nvPr/>
        </p:nvSpPr>
        <p:spPr>
          <a:xfrm>
            <a:off x="1835410" y="713896"/>
            <a:ext cx="135318" cy="137458"/>
          </a:xfrm>
          <a:custGeom>
            <a:avLst/>
            <a:gdLst/>
            <a:ahLst/>
            <a:cxnLst/>
            <a:rect l="l" t="t" r="r" b="b"/>
            <a:pathLst>
              <a:path w="3162" h="3212" extrusionOk="0">
                <a:moveTo>
                  <a:pt x="1" y="1"/>
                </a:moveTo>
                <a:lnTo>
                  <a:pt x="1" y="536"/>
                </a:lnTo>
                <a:lnTo>
                  <a:pt x="1" y="1071"/>
                </a:lnTo>
                <a:lnTo>
                  <a:pt x="1" y="1606"/>
                </a:lnTo>
                <a:lnTo>
                  <a:pt x="1" y="2142"/>
                </a:lnTo>
                <a:lnTo>
                  <a:pt x="1" y="2677"/>
                </a:lnTo>
                <a:lnTo>
                  <a:pt x="1" y="3211"/>
                </a:lnTo>
                <a:lnTo>
                  <a:pt x="3162" y="3211"/>
                </a:lnTo>
                <a:lnTo>
                  <a:pt x="3162" y="2677"/>
                </a:lnTo>
                <a:lnTo>
                  <a:pt x="633" y="2677"/>
                </a:lnTo>
                <a:lnTo>
                  <a:pt x="633" y="2142"/>
                </a:lnTo>
                <a:lnTo>
                  <a:pt x="633" y="1606"/>
                </a:lnTo>
                <a:lnTo>
                  <a:pt x="2529" y="1606"/>
                </a:lnTo>
                <a:lnTo>
                  <a:pt x="2529" y="1071"/>
                </a:lnTo>
                <a:lnTo>
                  <a:pt x="633" y="1071"/>
                </a:lnTo>
                <a:lnTo>
                  <a:pt x="633" y="536"/>
                </a:lnTo>
                <a:lnTo>
                  <a:pt x="3162" y="536"/>
                </a:lnTo>
                <a:lnTo>
                  <a:pt x="3162"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4"/>
          <p:cNvSpPr/>
          <p:nvPr/>
        </p:nvSpPr>
        <p:spPr>
          <a:xfrm>
            <a:off x="2084736" y="713896"/>
            <a:ext cx="135275" cy="137458"/>
          </a:xfrm>
          <a:custGeom>
            <a:avLst/>
            <a:gdLst/>
            <a:ahLst/>
            <a:cxnLst/>
            <a:rect l="l" t="t" r="r" b="b"/>
            <a:pathLst>
              <a:path w="3161" h="3212" extrusionOk="0">
                <a:moveTo>
                  <a:pt x="633" y="1"/>
                </a:moveTo>
                <a:lnTo>
                  <a:pt x="633" y="536"/>
                </a:lnTo>
                <a:lnTo>
                  <a:pt x="2529" y="536"/>
                </a:lnTo>
                <a:lnTo>
                  <a:pt x="2529" y="1"/>
                </a:lnTo>
                <a:close/>
                <a:moveTo>
                  <a:pt x="1" y="536"/>
                </a:moveTo>
                <a:lnTo>
                  <a:pt x="1" y="1071"/>
                </a:lnTo>
                <a:lnTo>
                  <a:pt x="1" y="1606"/>
                </a:lnTo>
                <a:lnTo>
                  <a:pt x="1" y="2142"/>
                </a:lnTo>
                <a:lnTo>
                  <a:pt x="1" y="2677"/>
                </a:lnTo>
                <a:lnTo>
                  <a:pt x="633" y="2677"/>
                </a:lnTo>
                <a:lnTo>
                  <a:pt x="633" y="2142"/>
                </a:lnTo>
                <a:lnTo>
                  <a:pt x="633" y="1606"/>
                </a:lnTo>
                <a:lnTo>
                  <a:pt x="633" y="1071"/>
                </a:lnTo>
                <a:lnTo>
                  <a:pt x="633" y="536"/>
                </a:lnTo>
                <a:close/>
                <a:moveTo>
                  <a:pt x="2529" y="536"/>
                </a:moveTo>
                <a:lnTo>
                  <a:pt x="2529" y="1071"/>
                </a:lnTo>
                <a:lnTo>
                  <a:pt x="2529" y="1606"/>
                </a:lnTo>
                <a:lnTo>
                  <a:pt x="2529" y="2142"/>
                </a:lnTo>
                <a:lnTo>
                  <a:pt x="2529" y="2677"/>
                </a:lnTo>
                <a:lnTo>
                  <a:pt x="3161" y="2677"/>
                </a:lnTo>
                <a:lnTo>
                  <a:pt x="3161" y="2142"/>
                </a:lnTo>
                <a:lnTo>
                  <a:pt x="3161" y="1606"/>
                </a:lnTo>
                <a:lnTo>
                  <a:pt x="3161" y="1071"/>
                </a:lnTo>
                <a:lnTo>
                  <a:pt x="3161" y="536"/>
                </a:lnTo>
                <a:close/>
                <a:moveTo>
                  <a:pt x="633" y="2677"/>
                </a:moveTo>
                <a:lnTo>
                  <a:pt x="633" y="3211"/>
                </a:lnTo>
                <a:lnTo>
                  <a:pt x="2529" y="3211"/>
                </a:lnTo>
                <a:lnTo>
                  <a:pt x="2529" y="2677"/>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4"/>
          <p:cNvSpPr/>
          <p:nvPr/>
        </p:nvSpPr>
        <p:spPr>
          <a:xfrm>
            <a:off x="2247059" y="713896"/>
            <a:ext cx="135318" cy="137458"/>
          </a:xfrm>
          <a:custGeom>
            <a:avLst/>
            <a:gdLst/>
            <a:ahLst/>
            <a:cxnLst/>
            <a:rect l="l" t="t" r="r" b="b"/>
            <a:pathLst>
              <a:path w="3162" h="3212" extrusionOk="0">
                <a:moveTo>
                  <a:pt x="1" y="1"/>
                </a:moveTo>
                <a:lnTo>
                  <a:pt x="1" y="536"/>
                </a:lnTo>
                <a:lnTo>
                  <a:pt x="1" y="1071"/>
                </a:lnTo>
                <a:lnTo>
                  <a:pt x="1" y="1606"/>
                </a:lnTo>
                <a:lnTo>
                  <a:pt x="1" y="2142"/>
                </a:lnTo>
                <a:lnTo>
                  <a:pt x="633" y="2142"/>
                </a:lnTo>
                <a:lnTo>
                  <a:pt x="633" y="1606"/>
                </a:lnTo>
                <a:lnTo>
                  <a:pt x="633" y="1071"/>
                </a:lnTo>
                <a:lnTo>
                  <a:pt x="633" y="536"/>
                </a:lnTo>
                <a:lnTo>
                  <a:pt x="633" y="1"/>
                </a:lnTo>
                <a:close/>
                <a:moveTo>
                  <a:pt x="2529" y="1"/>
                </a:moveTo>
                <a:lnTo>
                  <a:pt x="2529" y="536"/>
                </a:lnTo>
                <a:lnTo>
                  <a:pt x="2529" y="1071"/>
                </a:lnTo>
                <a:lnTo>
                  <a:pt x="2529" y="1606"/>
                </a:lnTo>
                <a:lnTo>
                  <a:pt x="2529" y="2142"/>
                </a:lnTo>
                <a:lnTo>
                  <a:pt x="3162" y="2142"/>
                </a:lnTo>
                <a:lnTo>
                  <a:pt x="3162" y="1606"/>
                </a:lnTo>
                <a:lnTo>
                  <a:pt x="3162" y="1071"/>
                </a:lnTo>
                <a:lnTo>
                  <a:pt x="3162" y="536"/>
                </a:lnTo>
                <a:lnTo>
                  <a:pt x="3162" y="1"/>
                </a:lnTo>
                <a:close/>
                <a:moveTo>
                  <a:pt x="633" y="2142"/>
                </a:moveTo>
                <a:lnTo>
                  <a:pt x="633" y="2677"/>
                </a:lnTo>
                <a:lnTo>
                  <a:pt x="1265" y="2677"/>
                </a:lnTo>
                <a:lnTo>
                  <a:pt x="1265" y="2142"/>
                </a:lnTo>
                <a:close/>
                <a:moveTo>
                  <a:pt x="1897" y="2142"/>
                </a:moveTo>
                <a:lnTo>
                  <a:pt x="1897" y="2677"/>
                </a:lnTo>
                <a:lnTo>
                  <a:pt x="2529" y="2677"/>
                </a:lnTo>
                <a:lnTo>
                  <a:pt x="2529" y="2142"/>
                </a:lnTo>
                <a:close/>
                <a:moveTo>
                  <a:pt x="1265" y="2677"/>
                </a:moveTo>
                <a:lnTo>
                  <a:pt x="1265" y="3211"/>
                </a:lnTo>
                <a:lnTo>
                  <a:pt x="1897" y="3211"/>
                </a:lnTo>
                <a:lnTo>
                  <a:pt x="1897" y="2677"/>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4"/>
          <p:cNvSpPr/>
          <p:nvPr/>
        </p:nvSpPr>
        <p:spPr>
          <a:xfrm>
            <a:off x="2409425" y="713896"/>
            <a:ext cx="135275" cy="137458"/>
          </a:xfrm>
          <a:custGeom>
            <a:avLst/>
            <a:gdLst/>
            <a:ahLst/>
            <a:cxnLst/>
            <a:rect l="l" t="t" r="r" b="b"/>
            <a:pathLst>
              <a:path w="3161" h="3212" extrusionOk="0">
                <a:moveTo>
                  <a:pt x="0" y="1"/>
                </a:moveTo>
                <a:lnTo>
                  <a:pt x="0" y="536"/>
                </a:lnTo>
                <a:lnTo>
                  <a:pt x="0" y="1071"/>
                </a:lnTo>
                <a:lnTo>
                  <a:pt x="0" y="1606"/>
                </a:lnTo>
                <a:lnTo>
                  <a:pt x="0" y="2142"/>
                </a:lnTo>
                <a:lnTo>
                  <a:pt x="0" y="2677"/>
                </a:lnTo>
                <a:lnTo>
                  <a:pt x="0" y="3211"/>
                </a:lnTo>
                <a:lnTo>
                  <a:pt x="3160" y="3211"/>
                </a:lnTo>
                <a:lnTo>
                  <a:pt x="3160" y="2677"/>
                </a:lnTo>
                <a:lnTo>
                  <a:pt x="632" y="2677"/>
                </a:lnTo>
                <a:lnTo>
                  <a:pt x="632" y="2142"/>
                </a:lnTo>
                <a:lnTo>
                  <a:pt x="632" y="1606"/>
                </a:lnTo>
                <a:lnTo>
                  <a:pt x="2528" y="1606"/>
                </a:lnTo>
                <a:lnTo>
                  <a:pt x="2528" y="1071"/>
                </a:lnTo>
                <a:lnTo>
                  <a:pt x="632" y="1071"/>
                </a:lnTo>
                <a:lnTo>
                  <a:pt x="632" y="536"/>
                </a:lnTo>
                <a:lnTo>
                  <a:pt x="3160" y="536"/>
                </a:lnTo>
                <a:lnTo>
                  <a:pt x="3160"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4"/>
          <p:cNvSpPr/>
          <p:nvPr/>
        </p:nvSpPr>
        <p:spPr>
          <a:xfrm>
            <a:off x="2571705" y="713896"/>
            <a:ext cx="135318" cy="137458"/>
          </a:xfrm>
          <a:custGeom>
            <a:avLst/>
            <a:gdLst/>
            <a:ahLst/>
            <a:cxnLst/>
            <a:rect l="l" t="t" r="r" b="b"/>
            <a:pathLst>
              <a:path w="3162" h="3212" extrusionOk="0">
                <a:moveTo>
                  <a:pt x="2529" y="536"/>
                </a:moveTo>
                <a:lnTo>
                  <a:pt x="2529" y="1071"/>
                </a:lnTo>
                <a:lnTo>
                  <a:pt x="2529" y="1606"/>
                </a:lnTo>
                <a:lnTo>
                  <a:pt x="3162" y="1606"/>
                </a:lnTo>
                <a:lnTo>
                  <a:pt x="3162" y="1071"/>
                </a:lnTo>
                <a:lnTo>
                  <a:pt x="3162" y="536"/>
                </a:lnTo>
                <a:close/>
                <a:moveTo>
                  <a:pt x="1" y="1"/>
                </a:moveTo>
                <a:lnTo>
                  <a:pt x="1" y="536"/>
                </a:lnTo>
                <a:lnTo>
                  <a:pt x="1" y="1071"/>
                </a:lnTo>
                <a:lnTo>
                  <a:pt x="1" y="1606"/>
                </a:lnTo>
                <a:lnTo>
                  <a:pt x="1" y="2142"/>
                </a:lnTo>
                <a:lnTo>
                  <a:pt x="1" y="2677"/>
                </a:lnTo>
                <a:lnTo>
                  <a:pt x="1" y="3211"/>
                </a:lnTo>
                <a:lnTo>
                  <a:pt x="633" y="3211"/>
                </a:lnTo>
                <a:lnTo>
                  <a:pt x="633" y="2677"/>
                </a:lnTo>
                <a:lnTo>
                  <a:pt x="633" y="2142"/>
                </a:lnTo>
                <a:lnTo>
                  <a:pt x="1897" y="2142"/>
                </a:lnTo>
                <a:lnTo>
                  <a:pt x="1897" y="2677"/>
                </a:lnTo>
                <a:lnTo>
                  <a:pt x="2529" y="2677"/>
                </a:lnTo>
                <a:lnTo>
                  <a:pt x="2529" y="2142"/>
                </a:lnTo>
                <a:lnTo>
                  <a:pt x="2529" y="1606"/>
                </a:lnTo>
                <a:lnTo>
                  <a:pt x="633" y="1606"/>
                </a:lnTo>
                <a:lnTo>
                  <a:pt x="633" y="1071"/>
                </a:lnTo>
                <a:lnTo>
                  <a:pt x="633" y="536"/>
                </a:lnTo>
                <a:lnTo>
                  <a:pt x="2529" y="536"/>
                </a:lnTo>
                <a:lnTo>
                  <a:pt x="2529" y="1"/>
                </a:lnTo>
                <a:close/>
                <a:moveTo>
                  <a:pt x="2529" y="2677"/>
                </a:moveTo>
                <a:lnTo>
                  <a:pt x="2529" y="3211"/>
                </a:lnTo>
                <a:lnTo>
                  <a:pt x="3162" y="3211"/>
                </a:lnTo>
                <a:lnTo>
                  <a:pt x="3162" y="2677"/>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41"/>
          <p:cNvSpPr txBox="1">
            <a:spLocks noGrp="1"/>
          </p:cNvSpPr>
          <p:nvPr>
            <p:ph type="title"/>
          </p:nvPr>
        </p:nvSpPr>
        <p:spPr>
          <a:xfrm>
            <a:off x="720000" y="1895175"/>
            <a:ext cx="2496900" cy="527700"/>
          </a:xfrm>
          <a:prstGeom prst="rect">
            <a:avLst/>
          </a:prstGeom>
        </p:spPr>
        <p:txBody>
          <a:bodyPr spcFirstLastPara="1" wrap="square" lIns="91425" tIns="91425" rIns="91425" bIns="91425" anchor="ctr" anchorCtr="0">
            <a:noAutofit/>
          </a:bodyPr>
          <a:lstStyle/>
          <a:p>
            <a:pPr lvl="0"/>
            <a:r>
              <a:rPr lang="el-GR" dirty="0"/>
              <a:t>Διάρθρωση αρχείων</a:t>
            </a:r>
            <a:endParaRPr dirty="0"/>
          </a:p>
        </p:txBody>
      </p:sp>
      <p:sp>
        <p:nvSpPr>
          <p:cNvPr id="1035" name="Google Shape;1035;p41"/>
          <p:cNvSpPr txBox="1">
            <a:spLocks noGrp="1"/>
          </p:cNvSpPr>
          <p:nvPr>
            <p:ph type="title" idx="2"/>
          </p:nvPr>
        </p:nvSpPr>
        <p:spPr>
          <a:xfrm>
            <a:off x="3480000" y="1895174"/>
            <a:ext cx="2561400" cy="1088683"/>
          </a:xfrm>
          <a:prstGeom prst="rect">
            <a:avLst/>
          </a:prstGeom>
        </p:spPr>
        <p:txBody>
          <a:bodyPr spcFirstLastPara="1" wrap="square" lIns="91425" tIns="91425" rIns="91425" bIns="91425" anchor="ctr" anchorCtr="0">
            <a:noAutofit/>
          </a:bodyPr>
          <a:lstStyle/>
          <a:p>
            <a:pPr lvl="0"/>
            <a:r>
              <a:rPr lang="el-GR" dirty="0"/>
              <a:t>Υλοποίηση λειτουργικότητας ερωτήσεων</a:t>
            </a:r>
            <a:endParaRPr dirty="0"/>
          </a:p>
        </p:txBody>
      </p:sp>
      <p:sp>
        <p:nvSpPr>
          <p:cNvPr id="1037" name="Google Shape;1037;p41"/>
          <p:cNvSpPr txBox="1">
            <a:spLocks noGrp="1"/>
          </p:cNvSpPr>
          <p:nvPr>
            <p:ph type="title" idx="4"/>
          </p:nvPr>
        </p:nvSpPr>
        <p:spPr>
          <a:xfrm>
            <a:off x="6240000" y="1895175"/>
            <a:ext cx="2496900" cy="527700"/>
          </a:xfrm>
          <a:prstGeom prst="rect">
            <a:avLst/>
          </a:prstGeom>
        </p:spPr>
        <p:txBody>
          <a:bodyPr spcFirstLastPara="1" wrap="square" lIns="91425" tIns="91425" rIns="91425" bIns="91425" anchor="ctr" anchorCtr="0">
            <a:noAutofit/>
          </a:bodyPr>
          <a:lstStyle/>
          <a:p>
            <a:pPr lvl="0"/>
            <a:r>
              <a:rPr lang="el-GR" dirty="0"/>
              <a:t>Ροή του παιχνιδιού</a:t>
            </a:r>
            <a:endParaRPr dirty="0"/>
          </a:p>
        </p:txBody>
      </p:sp>
      <p:sp>
        <p:nvSpPr>
          <p:cNvPr id="1039" name="Google Shape;1039;p41"/>
          <p:cNvSpPr txBox="1">
            <a:spLocks noGrp="1"/>
          </p:cNvSpPr>
          <p:nvPr>
            <p:ph type="title" idx="6"/>
          </p:nvPr>
        </p:nvSpPr>
        <p:spPr>
          <a:xfrm>
            <a:off x="720000" y="3608375"/>
            <a:ext cx="2496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l-GR" dirty="0"/>
              <a:t>Αναφορές έτοιμων τμημάτων κώδικα</a:t>
            </a:r>
            <a:endParaRPr dirty="0"/>
          </a:p>
        </p:txBody>
      </p:sp>
      <p:sp>
        <p:nvSpPr>
          <p:cNvPr id="1041" name="Google Shape;1041;p41"/>
          <p:cNvSpPr txBox="1">
            <a:spLocks noGrp="1"/>
          </p:cNvSpPr>
          <p:nvPr>
            <p:ph type="title" idx="8"/>
          </p:nvPr>
        </p:nvSpPr>
        <p:spPr>
          <a:xfrm>
            <a:off x="3480000" y="3608375"/>
            <a:ext cx="2561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t>Παρουσίαση </a:t>
            </a:r>
            <a:r>
              <a:rPr lang="el-GR" dirty="0" err="1"/>
              <a:t>παιχνιδιου</a:t>
            </a:r>
            <a:endParaRPr dirty="0"/>
          </a:p>
        </p:txBody>
      </p:sp>
      <p:sp>
        <p:nvSpPr>
          <p:cNvPr id="1045" name="Google Shape;1045;p41"/>
          <p:cNvSpPr txBox="1">
            <a:spLocks noGrp="1"/>
          </p:cNvSpPr>
          <p:nvPr>
            <p:ph type="title" idx="15"/>
          </p:nvPr>
        </p:nvSpPr>
        <p:spPr>
          <a:xfrm>
            <a:off x="720000" y="5764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t>ΠΙΝΑΚΑΣ ΠΕΡΙΕΧΟΜΕΝΩΝ</a:t>
            </a:r>
            <a:endParaRPr dirty="0">
              <a:solidFill>
                <a:schemeClr val="lt2"/>
              </a:solidFill>
            </a:endParaRPr>
          </a:p>
        </p:txBody>
      </p:sp>
      <p:grpSp>
        <p:nvGrpSpPr>
          <p:cNvPr id="1046" name="Google Shape;1046;p41"/>
          <p:cNvGrpSpPr/>
          <p:nvPr/>
        </p:nvGrpSpPr>
        <p:grpSpPr>
          <a:xfrm>
            <a:off x="1435833" y="1508076"/>
            <a:ext cx="361092" cy="333652"/>
            <a:chOff x="5623675" y="2558900"/>
            <a:chExt cx="619795" cy="572696"/>
          </a:xfrm>
        </p:grpSpPr>
        <p:sp>
          <p:nvSpPr>
            <p:cNvPr id="1047" name="Google Shape;1047;p41"/>
            <p:cNvSpPr/>
            <p:nvPr/>
          </p:nvSpPr>
          <p:spPr>
            <a:xfrm>
              <a:off x="5623675" y="2558900"/>
              <a:ext cx="269075" cy="165181"/>
            </a:xfrm>
            <a:custGeom>
              <a:avLst/>
              <a:gdLst/>
              <a:ahLst/>
              <a:cxnLst/>
              <a:rect l="l" t="t" r="r" b="b"/>
              <a:pathLst>
                <a:path w="7073" h="4342" extrusionOk="0">
                  <a:moveTo>
                    <a:pt x="4341" y="1"/>
                  </a:moveTo>
                  <a:lnTo>
                    <a:pt x="1" y="1837"/>
                  </a:lnTo>
                  <a:lnTo>
                    <a:pt x="4205" y="4342"/>
                  </a:lnTo>
                  <a:lnTo>
                    <a:pt x="7073" y="921"/>
                  </a:lnTo>
                  <a:lnTo>
                    <a:pt x="434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5783646" y="2593900"/>
              <a:ext cx="278966" cy="229244"/>
            </a:xfrm>
            <a:custGeom>
              <a:avLst/>
              <a:gdLst/>
              <a:ahLst/>
              <a:cxnLst/>
              <a:rect l="l" t="t" r="r" b="b"/>
              <a:pathLst>
                <a:path w="7333" h="6026" extrusionOk="0">
                  <a:moveTo>
                    <a:pt x="2868" y="1"/>
                  </a:moveTo>
                  <a:lnTo>
                    <a:pt x="0" y="3422"/>
                  </a:lnTo>
                  <a:lnTo>
                    <a:pt x="7332" y="6025"/>
                  </a:lnTo>
                  <a:lnTo>
                    <a:pt x="7163" y="1449"/>
                  </a:lnTo>
                  <a:lnTo>
                    <a:pt x="2868"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6056148" y="2648986"/>
              <a:ext cx="187321" cy="193788"/>
            </a:xfrm>
            <a:custGeom>
              <a:avLst/>
              <a:gdLst/>
              <a:ahLst/>
              <a:cxnLst/>
              <a:rect l="l" t="t" r="r" b="b"/>
              <a:pathLst>
                <a:path w="4924" h="5094" extrusionOk="0">
                  <a:moveTo>
                    <a:pt x="0" y="1"/>
                  </a:moveTo>
                  <a:lnTo>
                    <a:pt x="169" y="4577"/>
                  </a:lnTo>
                  <a:lnTo>
                    <a:pt x="4923" y="5093"/>
                  </a:lnTo>
                  <a:lnTo>
                    <a:pt x="2662" y="896"/>
                  </a:lnTo>
                  <a:lnTo>
                    <a:pt x="0"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5623675" y="2628785"/>
              <a:ext cx="170354" cy="502808"/>
            </a:xfrm>
            <a:custGeom>
              <a:avLst/>
              <a:gdLst/>
              <a:ahLst/>
              <a:cxnLst/>
              <a:rect l="l" t="t" r="r" b="b"/>
              <a:pathLst>
                <a:path w="4478" h="13217" extrusionOk="0">
                  <a:moveTo>
                    <a:pt x="1" y="0"/>
                  </a:moveTo>
                  <a:lnTo>
                    <a:pt x="4478" y="13216"/>
                  </a:lnTo>
                  <a:lnTo>
                    <a:pt x="4205" y="2505"/>
                  </a:lnTo>
                  <a:lnTo>
                    <a:pt x="1"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5783646" y="2724045"/>
              <a:ext cx="278966" cy="407549"/>
            </a:xfrm>
            <a:custGeom>
              <a:avLst/>
              <a:gdLst/>
              <a:ahLst/>
              <a:cxnLst/>
              <a:rect l="l" t="t" r="r" b="b"/>
              <a:pathLst>
                <a:path w="7333" h="10713" extrusionOk="0">
                  <a:moveTo>
                    <a:pt x="0" y="1"/>
                  </a:moveTo>
                  <a:lnTo>
                    <a:pt x="273" y="10712"/>
                  </a:lnTo>
                  <a:lnTo>
                    <a:pt x="7332" y="2604"/>
                  </a:lnTo>
                  <a:lnTo>
                    <a:pt x="0"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5793994" y="2823109"/>
              <a:ext cx="449472" cy="308487"/>
            </a:xfrm>
            <a:custGeom>
              <a:avLst/>
              <a:gdLst/>
              <a:ahLst/>
              <a:cxnLst/>
              <a:rect l="l" t="t" r="r" b="b"/>
              <a:pathLst>
                <a:path w="11815" h="8109" extrusionOk="0">
                  <a:moveTo>
                    <a:pt x="7060" y="0"/>
                  </a:moveTo>
                  <a:lnTo>
                    <a:pt x="1" y="8108"/>
                  </a:lnTo>
                  <a:lnTo>
                    <a:pt x="11814" y="516"/>
                  </a:lnTo>
                  <a:lnTo>
                    <a:pt x="7060"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5623675" y="2558900"/>
              <a:ext cx="619788" cy="572692"/>
            </a:xfrm>
            <a:custGeom>
              <a:avLst/>
              <a:gdLst/>
              <a:ahLst/>
              <a:cxnLst/>
              <a:rect l="l" t="t" r="r" b="b"/>
              <a:pathLst>
                <a:path w="16292" h="15054" fill="none" extrusionOk="0">
                  <a:moveTo>
                    <a:pt x="11368" y="2369"/>
                  </a:moveTo>
                  <a:lnTo>
                    <a:pt x="14030" y="3264"/>
                  </a:lnTo>
                  <a:lnTo>
                    <a:pt x="16291" y="7461"/>
                  </a:lnTo>
                  <a:lnTo>
                    <a:pt x="4478" y="15053"/>
                  </a:lnTo>
                  <a:lnTo>
                    <a:pt x="1" y="1837"/>
                  </a:lnTo>
                  <a:lnTo>
                    <a:pt x="4341" y="1"/>
                  </a:lnTo>
                  <a:lnTo>
                    <a:pt x="7073" y="921"/>
                  </a:lnTo>
                  <a:close/>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1"/>
            <p:cNvSpPr/>
            <p:nvPr/>
          </p:nvSpPr>
          <p:spPr>
            <a:xfrm>
              <a:off x="5793994" y="2648834"/>
              <a:ext cx="268618" cy="482759"/>
            </a:xfrm>
            <a:custGeom>
              <a:avLst/>
              <a:gdLst/>
              <a:ahLst/>
              <a:cxnLst/>
              <a:rect l="l" t="t" r="r" b="b"/>
              <a:pathLst>
                <a:path w="7061" h="12690" fill="none" extrusionOk="0">
                  <a:moveTo>
                    <a:pt x="6891" y="0"/>
                  </a:moveTo>
                  <a:lnTo>
                    <a:pt x="6891" y="5"/>
                  </a:lnTo>
                  <a:lnTo>
                    <a:pt x="7060" y="4581"/>
                  </a:lnTo>
                  <a:lnTo>
                    <a:pt x="1" y="12689"/>
                  </a:ln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1"/>
            <p:cNvSpPr/>
            <p:nvPr/>
          </p:nvSpPr>
          <p:spPr>
            <a:xfrm>
              <a:off x="5783646" y="2593900"/>
              <a:ext cx="109106" cy="537693"/>
            </a:xfrm>
            <a:custGeom>
              <a:avLst/>
              <a:gdLst/>
              <a:ahLst/>
              <a:cxnLst/>
              <a:rect l="l" t="t" r="r" b="b"/>
              <a:pathLst>
                <a:path w="2868" h="14134" fill="none" extrusionOk="0">
                  <a:moveTo>
                    <a:pt x="2868" y="1"/>
                  </a:moveTo>
                  <a:lnTo>
                    <a:pt x="0" y="3422"/>
                  </a:lnTo>
                  <a:lnTo>
                    <a:pt x="273" y="14133"/>
                  </a:ln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1"/>
            <p:cNvSpPr/>
            <p:nvPr/>
          </p:nvSpPr>
          <p:spPr>
            <a:xfrm>
              <a:off x="5623675" y="2628785"/>
              <a:ext cx="619788" cy="213989"/>
            </a:xfrm>
            <a:custGeom>
              <a:avLst/>
              <a:gdLst/>
              <a:ahLst/>
              <a:cxnLst/>
              <a:rect l="l" t="t" r="r" b="b"/>
              <a:pathLst>
                <a:path w="16292" h="5625" fill="none" extrusionOk="0">
                  <a:moveTo>
                    <a:pt x="1" y="0"/>
                  </a:moveTo>
                  <a:lnTo>
                    <a:pt x="4205" y="2505"/>
                  </a:lnTo>
                  <a:lnTo>
                    <a:pt x="11537" y="5108"/>
                  </a:lnTo>
                  <a:lnTo>
                    <a:pt x="16291" y="5624"/>
                  </a:ln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1"/>
            <p:cNvSpPr/>
            <p:nvPr/>
          </p:nvSpPr>
          <p:spPr>
            <a:xfrm>
              <a:off x="5912117" y="2674475"/>
              <a:ext cx="41885" cy="50292"/>
            </a:xfrm>
            <a:custGeom>
              <a:avLst/>
              <a:gdLst/>
              <a:ahLst/>
              <a:cxnLst/>
              <a:rect l="l" t="t" r="r" b="b"/>
              <a:pathLst>
                <a:path w="1101" h="1322" fill="none" extrusionOk="0">
                  <a:moveTo>
                    <a:pt x="1100" y="0"/>
                  </a:moveTo>
                  <a:cubicBezTo>
                    <a:pt x="733" y="441"/>
                    <a:pt x="368" y="881"/>
                    <a:pt x="1" y="1321"/>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1"/>
            <p:cNvSpPr/>
            <p:nvPr/>
          </p:nvSpPr>
          <p:spPr>
            <a:xfrm>
              <a:off x="5879438" y="2656518"/>
              <a:ext cx="41695" cy="38575"/>
            </a:xfrm>
            <a:custGeom>
              <a:avLst/>
              <a:gdLst/>
              <a:ahLst/>
              <a:cxnLst/>
              <a:rect l="l" t="t" r="r" b="b"/>
              <a:pathLst>
                <a:path w="1096" h="1014" fill="none" extrusionOk="0">
                  <a:moveTo>
                    <a:pt x="1096" y="1"/>
                  </a:moveTo>
                  <a:cubicBezTo>
                    <a:pt x="689" y="289"/>
                    <a:pt x="320" y="630"/>
                    <a:pt x="1" y="1013"/>
                  </a:cubicBezTo>
                </a:path>
              </a:pathLst>
            </a:custGeom>
            <a:solidFill>
              <a:schemeClr val="accent3"/>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41"/>
          <p:cNvGrpSpPr/>
          <p:nvPr/>
        </p:nvGrpSpPr>
        <p:grpSpPr>
          <a:xfrm>
            <a:off x="4220108" y="1508076"/>
            <a:ext cx="361092" cy="333652"/>
            <a:chOff x="5623675" y="2558900"/>
            <a:chExt cx="619795" cy="572696"/>
          </a:xfrm>
        </p:grpSpPr>
        <p:sp>
          <p:nvSpPr>
            <p:cNvPr id="1060" name="Google Shape;1060;p41"/>
            <p:cNvSpPr/>
            <p:nvPr/>
          </p:nvSpPr>
          <p:spPr>
            <a:xfrm>
              <a:off x="5623675" y="2558900"/>
              <a:ext cx="269075" cy="165181"/>
            </a:xfrm>
            <a:custGeom>
              <a:avLst/>
              <a:gdLst/>
              <a:ahLst/>
              <a:cxnLst/>
              <a:rect l="l" t="t" r="r" b="b"/>
              <a:pathLst>
                <a:path w="7073" h="4342" extrusionOk="0">
                  <a:moveTo>
                    <a:pt x="4341" y="1"/>
                  </a:moveTo>
                  <a:lnTo>
                    <a:pt x="1" y="1837"/>
                  </a:lnTo>
                  <a:lnTo>
                    <a:pt x="4205" y="4342"/>
                  </a:lnTo>
                  <a:lnTo>
                    <a:pt x="7073" y="921"/>
                  </a:lnTo>
                  <a:lnTo>
                    <a:pt x="4341"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5783646" y="2593900"/>
              <a:ext cx="278966" cy="229244"/>
            </a:xfrm>
            <a:custGeom>
              <a:avLst/>
              <a:gdLst/>
              <a:ahLst/>
              <a:cxnLst/>
              <a:rect l="l" t="t" r="r" b="b"/>
              <a:pathLst>
                <a:path w="7333" h="6026" extrusionOk="0">
                  <a:moveTo>
                    <a:pt x="2868" y="1"/>
                  </a:moveTo>
                  <a:lnTo>
                    <a:pt x="0" y="3422"/>
                  </a:lnTo>
                  <a:lnTo>
                    <a:pt x="7332" y="6025"/>
                  </a:lnTo>
                  <a:lnTo>
                    <a:pt x="7163" y="1449"/>
                  </a:lnTo>
                  <a:lnTo>
                    <a:pt x="2868"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a:off x="6056148" y="2648986"/>
              <a:ext cx="187321" cy="193788"/>
            </a:xfrm>
            <a:custGeom>
              <a:avLst/>
              <a:gdLst/>
              <a:ahLst/>
              <a:cxnLst/>
              <a:rect l="l" t="t" r="r" b="b"/>
              <a:pathLst>
                <a:path w="4924" h="5094" extrusionOk="0">
                  <a:moveTo>
                    <a:pt x="0" y="1"/>
                  </a:moveTo>
                  <a:lnTo>
                    <a:pt x="169" y="4577"/>
                  </a:lnTo>
                  <a:lnTo>
                    <a:pt x="4923" y="5093"/>
                  </a:lnTo>
                  <a:lnTo>
                    <a:pt x="2662" y="896"/>
                  </a:lnTo>
                  <a:lnTo>
                    <a:pt x="0"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1"/>
            <p:cNvSpPr/>
            <p:nvPr/>
          </p:nvSpPr>
          <p:spPr>
            <a:xfrm>
              <a:off x="5623675" y="2628785"/>
              <a:ext cx="170354" cy="502808"/>
            </a:xfrm>
            <a:custGeom>
              <a:avLst/>
              <a:gdLst/>
              <a:ahLst/>
              <a:cxnLst/>
              <a:rect l="l" t="t" r="r" b="b"/>
              <a:pathLst>
                <a:path w="4478" h="13217" extrusionOk="0">
                  <a:moveTo>
                    <a:pt x="1" y="0"/>
                  </a:moveTo>
                  <a:lnTo>
                    <a:pt x="4478" y="13216"/>
                  </a:lnTo>
                  <a:lnTo>
                    <a:pt x="4205" y="2505"/>
                  </a:lnTo>
                  <a:lnTo>
                    <a:pt x="1"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1"/>
            <p:cNvSpPr/>
            <p:nvPr/>
          </p:nvSpPr>
          <p:spPr>
            <a:xfrm>
              <a:off x="5783646" y="2724045"/>
              <a:ext cx="278966" cy="407549"/>
            </a:xfrm>
            <a:custGeom>
              <a:avLst/>
              <a:gdLst/>
              <a:ahLst/>
              <a:cxnLst/>
              <a:rect l="l" t="t" r="r" b="b"/>
              <a:pathLst>
                <a:path w="7333" h="10713" extrusionOk="0">
                  <a:moveTo>
                    <a:pt x="0" y="1"/>
                  </a:moveTo>
                  <a:lnTo>
                    <a:pt x="273" y="10712"/>
                  </a:lnTo>
                  <a:lnTo>
                    <a:pt x="7332" y="2604"/>
                  </a:lnTo>
                  <a:lnTo>
                    <a:pt x="0" y="1"/>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1"/>
            <p:cNvSpPr/>
            <p:nvPr/>
          </p:nvSpPr>
          <p:spPr>
            <a:xfrm>
              <a:off x="5793994" y="2823109"/>
              <a:ext cx="449472" cy="308487"/>
            </a:xfrm>
            <a:custGeom>
              <a:avLst/>
              <a:gdLst/>
              <a:ahLst/>
              <a:cxnLst/>
              <a:rect l="l" t="t" r="r" b="b"/>
              <a:pathLst>
                <a:path w="11815" h="8109" extrusionOk="0">
                  <a:moveTo>
                    <a:pt x="7060" y="0"/>
                  </a:moveTo>
                  <a:lnTo>
                    <a:pt x="1" y="8108"/>
                  </a:lnTo>
                  <a:lnTo>
                    <a:pt x="11814" y="516"/>
                  </a:lnTo>
                  <a:lnTo>
                    <a:pt x="7060"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1"/>
            <p:cNvSpPr/>
            <p:nvPr/>
          </p:nvSpPr>
          <p:spPr>
            <a:xfrm>
              <a:off x="5623675" y="2558900"/>
              <a:ext cx="619788" cy="572692"/>
            </a:xfrm>
            <a:custGeom>
              <a:avLst/>
              <a:gdLst/>
              <a:ahLst/>
              <a:cxnLst/>
              <a:rect l="l" t="t" r="r" b="b"/>
              <a:pathLst>
                <a:path w="16292" h="15054" fill="none" extrusionOk="0">
                  <a:moveTo>
                    <a:pt x="11368" y="2369"/>
                  </a:moveTo>
                  <a:lnTo>
                    <a:pt x="14030" y="3264"/>
                  </a:lnTo>
                  <a:lnTo>
                    <a:pt x="16291" y="7461"/>
                  </a:lnTo>
                  <a:lnTo>
                    <a:pt x="4478" y="15053"/>
                  </a:lnTo>
                  <a:lnTo>
                    <a:pt x="1" y="1837"/>
                  </a:lnTo>
                  <a:lnTo>
                    <a:pt x="4341" y="1"/>
                  </a:lnTo>
                  <a:lnTo>
                    <a:pt x="7073" y="921"/>
                  </a:lnTo>
                  <a:close/>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1"/>
            <p:cNvSpPr/>
            <p:nvPr/>
          </p:nvSpPr>
          <p:spPr>
            <a:xfrm>
              <a:off x="5793994" y="2648834"/>
              <a:ext cx="268618" cy="482759"/>
            </a:xfrm>
            <a:custGeom>
              <a:avLst/>
              <a:gdLst/>
              <a:ahLst/>
              <a:cxnLst/>
              <a:rect l="l" t="t" r="r" b="b"/>
              <a:pathLst>
                <a:path w="7061" h="12690" fill="none" extrusionOk="0">
                  <a:moveTo>
                    <a:pt x="6891" y="0"/>
                  </a:moveTo>
                  <a:lnTo>
                    <a:pt x="6891" y="5"/>
                  </a:lnTo>
                  <a:lnTo>
                    <a:pt x="7060" y="4581"/>
                  </a:lnTo>
                  <a:lnTo>
                    <a:pt x="1" y="12689"/>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1"/>
            <p:cNvSpPr/>
            <p:nvPr/>
          </p:nvSpPr>
          <p:spPr>
            <a:xfrm>
              <a:off x="5783646" y="2593900"/>
              <a:ext cx="109106" cy="537693"/>
            </a:xfrm>
            <a:custGeom>
              <a:avLst/>
              <a:gdLst/>
              <a:ahLst/>
              <a:cxnLst/>
              <a:rect l="l" t="t" r="r" b="b"/>
              <a:pathLst>
                <a:path w="2868" h="14134" fill="none" extrusionOk="0">
                  <a:moveTo>
                    <a:pt x="2868" y="1"/>
                  </a:moveTo>
                  <a:lnTo>
                    <a:pt x="0" y="3422"/>
                  </a:lnTo>
                  <a:lnTo>
                    <a:pt x="273" y="14133"/>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1"/>
            <p:cNvSpPr/>
            <p:nvPr/>
          </p:nvSpPr>
          <p:spPr>
            <a:xfrm>
              <a:off x="5623675" y="2628785"/>
              <a:ext cx="619788" cy="213989"/>
            </a:xfrm>
            <a:custGeom>
              <a:avLst/>
              <a:gdLst/>
              <a:ahLst/>
              <a:cxnLst/>
              <a:rect l="l" t="t" r="r" b="b"/>
              <a:pathLst>
                <a:path w="16292" h="5625" fill="none" extrusionOk="0">
                  <a:moveTo>
                    <a:pt x="1" y="0"/>
                  </a:moveTo>
                  <a:lnTo>
                    <a:pt x="4205" y="2505"/>
                  </a:lnTo>
                  <a:lnTo>
                    <a:pt x="11537" y="5108"/>
                  </a:lnTo>
                  <a:lnTo>
                    <a:pt x="16291" y="5624"/>
                  </a:ln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1"/>
            <p:cNvSpPr/>
            <p:nvPr/>
          </p:nvSpPr>
          <p:spPr>
            <a:xfrm>
              <a:off x="5912117" y="2674475"/>
              <a:ext cx="41885" cy="50292"/>
            </a:xfrm>
            <a:custGeom>
              <a:avLst/>
              <a:gdLst/>
              <a:ahLst/>
              <a:cxnLst/>
              <a:rect l="l" t="t" r="r" b="b"/>
              <a:pathLst>
                <a:path w="1101" h="1322" fill="none" extrusionOk="0">
                  <a:moveTo>
                    <a:pt x="1100" y="0"/>
                  </a:moveTo>
                  <a:cubicBezTo>
                    <a:pt x="733" y="441"/>
                    <a:pt x="368" y="881"/>
                    <a:pt x="1" y="1321"/>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1"/>
            <p:cNvSpPr/>
            <p:nvPr/>
          </p:nvSpPr>
          <p:spPr>
            <a:xfrm>
              <a:off x="5879438" y="2656518"/>
              <a:ext cx="41695" cy="38575"/>
            </a:xfrm>
            <a:custGeom>
              <a:avLst/>
              <a:gdLst/>
              <a:ahLst/>
              <a:cxnLst/>
              <a:rect l="l" t="t" r="r" b="b"/>
              <a:pathLst>
                <a:path w="1096" h="1014" fill="none" extrusionOk="0">
                  <a:moveTo>
                    <a:pt x="1096" y="1"/>
                  </a:moveTo>
                  <a:cubicBezTo>
                    <a:pt x="689" y="289"/>
                    <a:pt x="320" y="630"/>
                    <a:pt x="1" y="1013"/>
                  </a:cubicBezTo>
                </a:path>
              </a:pathLst>
            </a:custGeom>
            <a:solidFill>
              <a:schemeClr val="l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41"/>
          <p:cNvGrpSpPr/>
          <p:nvPr/>
        </p:nvGrpSpPr>
        <p:grpSpPr>
          <a:xfrm>
            <a:off x="7004383" y="1508076"/>
            <a:ext cx="361092" cy="333652"/>
            <a:chOff x="5623675" y="2558900"/>
            <a:chExt cx="619795" cy="572696"/>
          </a:xfrm>
        </p:grpSpPr>
        <p:sp>
          <p:nvSpPr>
            <p:cNvPr id="1073" name="Google Shape;1073;p41"/>
            <p:cNvSpPr/>
            <p:nvPr/>
          </p:nvSpPr>
          <p:spPr>
            <a:xfrm>
              <a:off x="5623675" y="2558900"/>
              <a:ext cx="269075" cy="165181"/>
            </a:xfrm>
            <a:custGeom>
              <a:avLst/>
              <a:gdLst/>
              <a:ahLst/>
              <a:cxnLst/>
              <a:rect l="l" t="t" r="r" b="b"/>
              <a:pathLst>
                <a:path w="7073" h="4342" extrusionOk="0">
                  <a:moveTo>
                    <a:pt x="4341" y="1"/>
                  </a:moveTo>
                  <a:lnTo>
                    <a:pt x="1" y="1837"/>
                  </a:lnTo>
                  <a:lnTo>
                    <a:pt x="4205" y="4342"/>
                  </a:lnTo>
                  <a:lnTo>
                    <a:pt x="7073" y="921"/>
                  </a:lnTo>
                  <a:lnTo>
                    <a:pt x="4341" y="1"/>
                  </a:lnTo>
                  <a:close/>
                </a:path>
              </a:pathLst>
            </a:cu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1"/>
            <p:cNvSpPr/>
            <p:nvPr/>
          </p:nvSpPr>
          <p:spPr>
            <a:xfrm>
              <a:off x="5783646" y="2593900"/>
              <a:ext cx="278966" cy="229244"/>
            </a:xfrm>
            <a:custGeom>
              <a:avLst/>
              <a:gdLst/>
              <a:ahLst/>
              <a:cxnLst/>
              <a:rect l="l" t="t" r="r" b="b"/>
              <a:pathLst>
                <a:path w="7333" h="6026" extrusionOk="0">
                  <a:moveTo>
                    <a:pt x="2868" y="1"/>
                  </a:moveTo>
                  <a:lnTo>
                    <a:pt x="0" y="3422"/>
                  </a:lnTo>
                  <a:lnTo>
                    <a:pt x="7332" y="6025"/>
                  </a:lnTo>
                  <a:lnTo>
                    <a:pt x="7163" y="1449"/>
                  </a:lnTo>
                  <a:lnTo>
                    <a:pt x="2868" y="1"/>
                  </a:lnTo>
                  <a:close/>
                </a:path>
              </a:pathLst>
            </a:cu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1"/>
            <p:cNvSpPr/>
            <p:nvPr/>
          </p:nvSpPr>
          <p:spPr>
            <a:xfrm>
              <a:off x="6056148" y="2648986"/>
              <a:ext cx="187321" cy="193788"/>
            </a:xfrm>
            <a:custGeom>
              <a:avLst/>
              <a:gdLst/>
              <a:ahLst/>
              <a:cxnLst/>
              <a:rect l="l" t="t" r="r" b="b"/>
              <a:pathLst>
                <a:path w="4924" h="5094" extrusionOk="0">
                  <a:moveTo>
                    <a:pt x="0" y="1"/>
                  </a:moveTo>
                  <a:lnTo>
                    <a:pt x="169" y="4577"/>
                  </a:lnTo>
                  <a:lnTo>
                    <a:pt x="4923" y="5093"/>
                  </a:lnTo>
                  <a:lnTo>
                    <a:pt x="2662" y="896"/>
                  </a:lnTo>
                  <a:lnTo>
                    <a:pt x="0" y="1"/>
                  </a:lnTo>
                  <a:close/>
                </a:path>
              </a:pathLst>
            </a:cu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1"/>
            <p:cNvSpPr/>
            <p:nvPr/>
          </p:nvSpPr>
          <p:spPr>
            <a:xfrm>
              <a:off x="5623675" y="2628785"/>
              <a:ext cx="170354" cy="502808"/>
            </a:xfrm>
            <a:custGeom>
              <a:avLst/>
              <a:gdLst/>
              <a:ahLst/>
              <a:cxnLst/>
              <a:rect l="l" t="t" r="r" b="b"/>
              <a:pathLst>
                <a:path w="4478" h="13217" extrusionOk="0">
                  <a:moveTo>
                    <a:pt x="1" y="0"/>
                  </a:moveTo>
                  <a:lnTo>
                    <a:pt x="4478" y="13216"/>
                  </a:lnTo>
                  <a:lnTo>
                    <a:pt x="4205" y="2505"/>
                  </a:lnTo>
                  <a:lnTo>
                    <a:pt x="1" y="0"/>
                  </a:lnTo>
                  <a:close/>
                </a:path>
              </a:pathLst>
            </a:cu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1"/>
            <p:cNvSpPr/>
            <p:nvPr/>
          </p:nvSpPr>
          <p:spPr>
            <a:xfrm>
              <a:off x="5783646" y="2724045"/>
              <a:ext cx="278966" cy="407549"/>
            </a:xfrm>
            <a:custGeom>
              <a:avLst/>
              <a:gdLst/>
              <a:ahLst/>
              <a:cxnLst/>
              <a:rect l="l" t="t" r="r" b="b"/>
              <a:pathLst>
                <a:path w="7333" h="10713" extrusionOk="0">
                  <a:moveTo>
                    <a:pt x="0" y="1"/>
                  </a:moveTo>
                  <a:lnTo>
                    <a:pt x="273" y="10712"/>
                  </a:lnTo>
                  <a:lnTo>
                    <a:pt x="7332" y="2604"/>
                  </a:lnTo>
                  <a:lnTo>
                    <a:pt x="0" y="1"/>
                  </a:lnTo>
                  <a:close/>
                </a:path>
              </a:pathLst>
            </a:cu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1"/>
            <p:cNvSpPr/>
            <p:nvPr/>
          </p:nvSpPr>
          <p:spPr>
            <a:xfrm>
              <a:off x="5793994" y="2823109"/>
              <a:ext cx="449472" cy="308487"/>
            </a:xfrm>
            <a:custGeom>
              <a:avLst/>
              <a:gdLst/>
              <a:ahLst/>
              <a:cxnLst/>
              <a:rect l="l" t="t" r="r" b="b"/>
              <a:pathLst>
                <a:path w="11815" h="8109" extrusionOk="0">
                  <a:moveTo>
                    <a:pt x="7060" y="0"/>
                  </a:moveTo>
                  <a:lnTo>
                    <a:pt x="1" y="8108"/>
                  </a:lnTo>
                  <a:lnTo>
                    <a:pt x="11814" y="516"/>
                  </a:lnTo>
                  <a:lnTo>
                    <a:pt x="7060" y="0"/>
                  </a:lnTo>
                  <a:close/>
                </a:path>
              </a:pathLst>
            </a:custGeom>
            <a:solidFill>
              <a:schemeClr val="accen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1"/>
            <p:cNvSpPr/>
            <p:nvPr/>
          </p:nvSpPr>
          <p:spPr>
            <a:xfrm>
              <a:off x="5623675" y="2558900"/>
              <a:ext cx="619788" cy="572692"/>
            </a:xfrm>
            <a:custGeom>
              <a:avLst/>
              <a:gdLst/>
              <a:ahLst/>
              <a:cxnLst/>
              <a:rect l="l" t="t" r="r" b="b"/>
              <a:pathLst>
                <a:path w="16292" h="15054" fill="none" extrusionOk="0">
                  <a:moveTo>
                    <a:pt x="11368" y="2369"/>
                  </a:moveTo>
                  <a:lnTo>
                    <a:pt x="14030" y="3264"/>
                  </a:lnTo>
                  <a:lnTo>
                    <a:pt x="16291" y="7461"/>
                  </a:lnTo>
                  <a:lnTo>
                    <a:pt x="4478" y="15053"/>
                  </a:lnTo>
                  <a:lnTo>
                    <a:pt x="1" y="1837"/>
                  </a:lnTo>
                  <a:lnTo>
                    <a:pt x="4341" y="1"/>
                  </a:lnTo>
                  <a:lnTo>
                    <a:pt x="7073" y="921"/>
                  </a:lnTo>
                  <a:close/>
                </a:path>
              </a:pathLst>
            </a:custGeom>
            <a:solidFill>
              <a:schemeClr val="accent1"/>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1"/>
            <p:cNvSpPr/>
            <p:nvPr/>
          </p:nvSpPr>
          <p:spPr>
            <a:xfrm>
              <a:off x="5793994" y="2648834"/>
              <a:ext cx="268618" cy="482759"/>
            </a:xfrm>
            <a:custGeom>
              <a:avLst/>
              <a:gdLst/>
              <a:ahLst/>
              <a:cxnLst/>
              <a:rect l="l" t="t" r="r" b="b"/>
              <a:pathLst>
                <a:path w="7061" h="12690" fill="none" extrusionOk="0">
                  <a:moveTo>
                    <a:pt x="6891" y="0"/>
                  </a:moveTo>
                  <a:lnTo>
                    <a:pt x="6891" y="5"/>
                  </a:lnTo>
                  <a:lnTo>
                    <a:pt x="7060" y="4581"/>
                  </a:lnTo>
                  <a:lnTo>
                    <a:pt x="1" y="12689"/>
                  </a:lnTo>
                </a:path>
              </a:pathLst>
            </a:custGeom>
            <a:solidFill>
              <a:schemeClr val="accent1"/>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1"/>
            <p:cNvSpPr/>
            <p:nvPr/>
          </p:nvSpPr>
          <p:spPr>
            <a:xfrm>
              <a:off x="5783646" y="2593900"/>
              <a:ext cx="109106" cy="537693"/>
            </a:xfrm>
            <a:custGeom>
              <a:avLst/>
              <a:gdLst/>
              <a:ahLst/>
              <a:cxnLst/>
              <a:rect l="l" t="t" r="r" b="b"/>
              <a:pathLst>
                <a:path w="2868" h="14134" fill="none" extrusionOk="0">
                  <a:moveTo>
                    <a:pt x="2868" y="1"/>
                  </a:moveTo>
                  <a:lnTo>
                    <a:pt x="0" y="3422"/>
                  </a:lnTo>
                  <a:lnTo>
                    <a:pt x="273" y="14133"/>
                  </a:lnTo>
                </a:path>
              </a:pathLst>
            </a:custGeom>
            <a:solidFill>
              <a:schemeClr val="accent1"/>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1"/>
            <p:cNvSpPr/>
            <p:nvPr/>
          </p:nvSpPr>
          <p:spPr>
            <a:xfrm>
              <a:off x="5623675" y="2628785"/>
              <a:ext cx="619788" cy="213989"/>
            </a:xfrm>
            <a:custGeom>
              <a:avLst/>
              <a:gdLst/>
              <a:ahLst/>
              <a:cxnLst/>
              <a:rect l="l" t="t" r="r" b="b"/>
              <a:pathLst>
                <a:path w="16292" h="5625" fill="none" extrusionOk="0">
                  <a:moveTo>
                    <a:pt x="1" y="0"/>
                  </a:moveTo>
                  <a:lnTo>
                    <a:pt x="4205" y="2505"/>
                  </a:lnTo>
                  <a:lnTo>
                    <a:pt x="11537" y="5108"/>
                  </a:lnTo>
                  <a:lnTo>
                    <a:pt x="16291" y="5624"/>
                  </a:lnTo>
                </a:path>
              </a:pathLst>
            </a:custGeom>
            <a:solidFill>
              <a:schemeClr val="accent1"/>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1"/>
            <p:cNvSpPr/>
            <p:nvPr/>
          </p:nvSpPr>
          <p:spPr>
            <a:xfrm>
              <a:off x="5912117" y="2674475"/>
              <a:ext cx="41885" cy="50292"/>
            </a:xfrm>
            <a:custGeom>
              <a:avLst/>
              <a:gdLst/>
              <a:ahLst/>
              <a:cxnLst/>
              <a:rect l="l" t="t" r="r" b="b"/>
              <a:pathLst>
                <a:path w="1101" h="1322" fill="none" extrusionOk="0">
                  <a:moveTo>
                    <a:pt x="1100" y="0"/>
                  </a:moveTo>
                  <a:cubicBezTo>
                    <a:pt x="733" y="441"/>
                    <a:pt x="368" y="881"/>
                    <a:pt x="1" y="1321"/>
                  </a:cubicBezTo>
                </a:path>
              </a:pathLst>
            </a:custGeom>
            <a:solidFill>
              <a:schemeClr val="accent1"/>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1"/>
            <p:cNvSpPr/>
            <p:nvPr/>
          </p:nvSpPr>
          <p:spPr>
            <a:xfrm>
              <a:off x="5879438" y="2656518"/>
              <a:ext cx="41695" cy="38575"/>
            </a:xfrm>
            <a:custGeom>
              <a:avLst/>
              <a:gdLst/>
              <a:ahLst/>
              <a:cxnLst/>
              <a:rect l="l" t="t" r="r" b="b"/>
              <a:pathLst>
                <a:path w="1096" h="1014" fill="none" extrusionOk="0">
                  <a:moveTo>
                    <a:pt x="1096" y="1"/>
                  </a:moveTo>
                  <a:cubicBezTo>
                    <a:pt x="689" y="289"/>
                    <a:pt x="320" y="630"/>
                    <a:pt x="1" y="1013"/>
                  </a:cubicBezTo>
                </a:path>
              </a:pathLst>
            </a:custGeom>
            <a:solidFill>
              <a:schemeClr val="accent1"/>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41"/>
          <p:cNvGrpSpPr/>
          <p:nvPr/>
        </p:nvGrpSpPr>
        <p:grpSpPr>
          <a:xfrm>
            <a:off x="1470183" y="3221276"/>
            <a:ext cx="361092" cy="333652"/>
            <a:chOff x="5623675" y="2558900"/>
            <a:chExt cx="619795" cy="572696"/>
          </a:xfrm>
        </p:grpSpPr>
        <p:sp>
          <p:nvSpPr>
            <p:cNvPr id="1086" name="Google Shape;1086;p41"/>
            <p:cNvSpPr/>
            <p:nvPr/>
          </p:nvSpPr>
          <p:spPr>
            <a:xfrm>
              <a:off x="5623675" y="2558900"/>
              <a:ext cx="269075" cy="165181"/>
            </a:xfrm>
            <a:custGeom>
              <a:avLst/>
              <a:gdLst/>
              <a:ahLst/>
              <a:cxnLst/>
              <a:rect l="l" t="t" r="r" b="b"/>
              <a:pathLst>
                <a:path w="7073" h="4342" extrusionOk="0">
                  <a:moveTo>
                    <a:pt x="4341" y="1"/>
                  </a:moveTo>
                  <a:lnTo>
                    <a:pt x="1" y="1837"/>
                  </a:lnTo>
                  <a:lnTo>
                    <a:pt x="4205" y="4342"/>
                  </a:lnTo>
                  <a:lnTo>
                    <a:pt x="7073" y="921"/>
                  </a:lnTo>
                  <a:lnTo>
                    <a:pt x="4341" y="1"/>
                  </a:ln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1"/>
            <p:cNvSpPr/>
            <p:nvPr/>
          </p:nvSpPr>
          <p:spPr>
            <a:xfrm>
              <a:off x="5783646" y="2593900"/>
              <a:ext cx="278966" cy="229244"/>
            </a:xfrm>
            <a:custGeom>
              <a:avLst/>
              <a:gdLst/>
              <a:ahLst/>
              <a:cxnLst/>
              <a:rect l="l" t="t" r="r" b="b"/>
              <a:pathLst>
                <a:path w="7333" h="6026" extrusionOk="0">
                  <a:moveTo>
                    <a:pt x="2868" y="1"/>
                  </a:moveTo>
                  <a:lnTo>
                    <a:pt x="0" y="3422"/>
                  </a:lnTo>
                  <a:lnTo>
                    <a:pt x="7332" y="6025"/>
                  </a:lnTo>
                  <a:lnTo>
                    <a:pt x="7163" y="1449"/>
                  </a:lnTo>
                  <a:lnTo>
                    <a:pt x="2868" y="1"/>
                  </a:ln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1"/>
            <p:cNvSpPr/>
            <p:nvPr/>
          </p:nvSpPr>
          <p:spPr>
            <a:xfrm>
              <a:off x="6056148" y="2648986"/>
              <a:ext cx="187321" cy="193788"/>
            </a:xfrm>
            <a:custGeom>
              <a:avLst/>
              <a:gdLst/>
              <a:ahLst/>
              <a:cxnLst/>
              <a:rect l="l" t="t" r="r" b="b"/>
              <a:pathLst>
                <a:path w="4924" h="5094" extrusionOk="0">
                  <a:moveTo>
                    <a:pt x="0" y="1"/>
                  </a:moveTo>
                  <a:lnTo>
                    <a:pt x="169" y="4577"/>
                  </a:lnTo>
                  <a:lnTo>
                    <a:pt x="4923" y="5093"/>
                  </a:lnTo>
                  <a:lnTo>
                    <a:pt x="2662" y="896"/>
                  </a:lnTo>
                  <a:lnTo>
                    <a:pt x="0" y="1"/>
                  </a:ln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1"/>
            <p:cNvSpPr/>
            <p:nvPr/>
          </p:nvSpPr>
          <p:spPr>
            <a:xfrm>
              <a:off x="5623675" y="2628785"/>
              <a:ext cx="170354" cy="502808"/>
            </a:xfrm>
            <a:custGeom>
              <a:avLst/>
              <a:gdLst/>
              <a:ahLst/>
              <a:cxnLst/>
              <a:rect l="l" t="t" r="r" b="b"/>
              <a:pathLst>
                <a:path w="4478" h="13217" extrusionOk="0">
                  <a:moveTo>
                    <a:pt x="1" y="0"/>
                  </a:moveTo>
                  <a:lnTo>
                    <a:pt x="4478" y="13216"/>
                  </a:lnTo>
                  <a:lnTo>
                    <a:pt x="4205" y="2505"/>
                  </a:lnTo>
                  <a:lnTo>
                    <a:pt x="1" y="0"/>
                  </a:ln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1"/>
            <p:cNvSpPr/>
            <p:nvPr/>
          </p:nvSpPr>
          <p:spPr>
            <a:xfrm>
              <a:off x="5783646" y="2724045"/>
              <a:ext cx="278966" cy="407549"/>
            </a:xfrm>
            <a:custGeom>
              <a:avLst/>
              <a:gdLst/>
              <a:ahLst/>
              <a:cxnLst/>
              <a:rect l="l" t="t" r="r" b="b"/>
              <a:pathLst>
                <a:path w="7333" h="10713" extrusionOk="0">
                  <a:moveTo>
                    <a:pt x="0" y="1"/>
                  </a:moveTo>
                  <a:lnTo>
                    <a:pt x="273" y="10712"/>
                  </a:lnTo>
                  <a:lnTo>
                    <a:pt x="7332" y="2604"/>
                  </a:lnTo>
                  <a:lnTo>
                    <a:pt x="0" y="1"/>
                  </a:ln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p:cNvSpPr/>
            <p:nvPr/>
          </p:nvSpPr>
          <p:spPr>
            <a:xfrm>
              <a:off x="5793994" y="2823109"/>
              <a:ext cx="449472" cy="308487"/>
            </a:xfrm>
            <a:custGeom>
              <a:avLst/>
              <a:gdLst/>
              <a:ahLst/>
              <a:cxnLst/>
              <a:rect l="l" t="t" r="r" b="b"/>
              <a:pathLst>
                <a:path w="11815" h="8109" extrusionOk="0">
                  <a:moveTo>
                    <a:pt x="7060" y="0"/>
                  </a:moveTo>
                  <a:lnTo>
                    <a:pt x="1" y="8108"/>
                  </a:lnTo>
                  <a:lnTo>
                    <a:pt x="11814" y="516"/>
                  </a:lnTo>
                  <a:lnTo>
                    <a:pt x="7060" y="0"/>
                  </a:ln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1"/>
            <p:cNvSpPr/>
            <p:nvPr/>
          </p:nvSpPr>
          <p:spPr>
            <a:xfrm>
              <a:off x="5623675" y="2558900"/>
              <a:ext cx="619788" cy="572692"/>
            </a:xfrm>
            <a:custGeom>
              <a:avLst/>
              <a:gdLst/>
              <a:ahLst/>
              <a:cxnLst/>
              <a:rect l="l" t="t" r="r" b="b"/>
              <a:pathLst>
                <a:path w="16292" h="15054" fill="none" extrusionOk="0">
                  <a:moveTo>
                    <a:pt x="11368" y="2369"/>
                  </a:moveTo>
                  <a:lnTo>
                    <a:pt x="14030" y="3264"/>
                  </a:lnTo>
                  <a:lnTo>
                    <a:pt x="16291" y="7461"/>
                  </a:lnTo>
                  <a:lnTo>
                    <a:pt x="4478" y="15053"/>
                  </a:lnTo>
                  <a:lnTo>
                    <a:pt x="1" y="1837"/>
                  </a:lnTo>
                  <a:lnTo>
                    <a:pt x="4341" y="1"/>
                  </a:lnTo>
                  <a:lnTo>
                    <a:pt x="7073" y="921"/>
                  </a:lnTo>
                  <a:close/>
                </a:path>
              </a:pathLst>
            </a:custGeom>
            <a:solidFill>
              <a:schemeClr val="accen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1"/>
            <p:cNvSpPr/>
            <p:nvPr/>
          </p:nvSpPr>
          <p:spPr>
            <a:xfrm>
              <a:off x="5793994" y="2648834"/>
              <a:ext cx="268618" cy="482759"/>
            </a:xfrm>
            <a:custGeom>
              <a:avLst/>
              <a:gdLst/>
              <a:ahLst/>
              <a:cxnLst/>
              <a:rect l="l" t="t" r="r" b="b"/>
              <a:pathLst>
                <a:path w="7061" h="12690" fill="none" extrusionOk="0">
                  <a:moveTo>
                    <a:pt x="6891" y="0"/>
                  </a:moveTo>
                  <a:lnTo>
                    <a:pt x="6891" y="5"/>
                  </a:lnTo>
                  <a:lnTo>
                    <a:pt x="7060" y="4581"/>
                  </a:lnTo>
                  <a:lnTo>
                    <a:pt x="1" y="12689"/>
                  </a:lnTo>
                </a:path>
              </a:pathLst>
            </a:custGeom>
            <a:solidFill>
              <a:schemeClr val="accen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p:cNvSpPr/>
            <p:nvPr/>
          </p:nvSpPr>
          <p:spPr>
            <a:xfrm>
              <a:off x="5783646" y="2593900"/>
              <a:ext cx="109106" cy="537693"/>
            </a:xfrm>
            <a:custGeom>
              <a:avLst/>
              <a:gdLst/>
              <a:ahLst/>
              <a:cxnLst/>
              <a:rect l="l" t="t" r="r" b="b"/>
              <a:pathLst>
                <a:path w="2868" h="14134" fill="none" extrusionOk="0">
                  <a:moveTo>
                    <a:pt x="2868" y="1"/>
                  </a:moveTo>
                  <a:lnTo>
                    <a:pt x="0" y="3422"/>
                  </a:lnTo>
                  <a:lnTo>
                    <a:pt x="273" y="14133"/>
                  </a:lnTo>
                </a:path>
              </a:pathLst>
            </a:custGeom>
            <a:solidFill>
              <a:schemeClr val="accen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1"/>
            <p:cNvSpPr/>
            <p:nvPr/>
          </p:nvSpPr>
          <p:spPr>
            <a:xfrm>
              <a:off x="5623675" y="2628785"/>
              <a:ext cx="619788" cy="213989"/>
            </a:xfrm>
            <a:custGeom>
              <a:avLst/>
              <a:gdLst/>
              <a:ahLst/>
              <a:cxnLst/>
              <a:rect l="l" t="t" r="r" b="b"/>
              <a:pathLst>
                <a:path w="16292" h="5625" fill="none" extrusionOk="0">
                  <a:moveTo>
                    <a:pt x="1" y="0"/>
                  </a:moveTo>
                  <a:lnTo>
                    <a:pt x="4205" y="2505"/>
                  </a:lnTo>
                  <a:lnTo>
                    <a:pt x="11537" y="5108"/>
                  </a:lnTo>
                  <a:lnTo>
                    <a:pt x="16291" y="5624"/>
                  </a:lnTo>
                </a:path>
              </a:pathLst>
            </a:custGeom>
            <a:solidFill>
              <a:schemeClr val="accen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1"/>
            <p:cNvSpPr/>
            <p:nvPr/>
          </p:nvSpPr>
          <p:spPr>
            <a:xfrm>
              <a:off x="5912117" y="2674475"/>
              <a:ext cx="41885" cy="50292"/>
            </a:xfrm>
            <a:custGeom>
              <a:avLst/>
              <a:gdLst/>
              <a:ahLst/>
              <a:cxnLst/>
              <a:rect l="l" t="t" r="r" b="b"/>
              <a:pathLst>
                <a:path w="1101" h="1322" fill="none" extrusionOk="0">
                  <a:moveTo>
                    <a:pt x="1100" y="0"/>
                  </a:moveTo>
                  <a:cubicBezTo>
                    <a:pt x="733" y="441"/>
                    <a:pt x="368" y="881"/>
                    <a:pt x="1" y="1321"/>
                  </a:cubicBezTo>
                </a:path>
              </a:pathLst>
            </a:custGeom>
            <a:solidFill>
              <a:schemeClr val="accen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1"/>
            <p:cNvSpPr/>
            <p:nvPr/>
          </p:nvSpPr>
          <p:spPr>
            <a:xfrm>
              <a:off x="5879438" y="2656518"/>
              <a:ext cx="41695" cy="38575"/>
            </a:xfrm>
            <a:custGeom>
              <a:avLst/>
              <a:gdLst/>
              <a:ahLst/>
              <a:cxnLst/>
              <a:rect l="l" t="t" r="r" b="b"/>
              <a:pathLst>
                <a:path w="1096" h="1014" fill="none" extrusionOk="0">
                  <a:moveTo>
                    <a:pt x="1096" y="1"/>
                  </a:moveTo>
                  <a:cubicBezTo>
                    <a:pt x="689" y="289"/>
                    <a:pt x="320" y="630"/>
                    <a:pt x="1" y="1013"/>
                  </a:cubicBezTo>
                </a:path>
              </a:pathLst>
            </a:custGeom>
            <a:solidFill>
              <a:schemeClr val="accent2"/>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1"/>
          <p:cNvGrpSpPr/>
          <p:nvPr/>
        </p:nvGrpSpPr>
        <p:grpSpPr>
          <a:xfrm>
            <a:off x="4220108" y="3221276"/>
            <a:ext cx="361092" cy="333652"/>
            <a:chOff x="5623675" y="2558900"/>
            <a:chExt cx="619795" cy="572696"/>
          </a:xfrm>
        </p:grpSpPr>
        <p:sp>
          <p:nvSpPr>
            <p:cNvPr id="1099" name="Google Shape;1099;p41"/>
            <p:cNvSpPr/>
            <p:nvPr/>
          </p:nvSpPr>
          <p:spPr>
            <a:xfrm>
              <a:off x="5623675" y="2558900"/>
              <a:ext cx="269075" cy="165181"/>
            </a:xfrm>
            <a:custGeom>
              <a:avLst/>
              <a:gdLst/>
              <a:ahLst/>
              <a:cxnLst/>
              <a:rect l="l" t="t" r="r" b="b"/>
              <a:pathLst>
                <a:path w="7073" h="4342" extrusionOk="0">
                  <a:moveTo>
                    <a:pt x="4341" y="1"/>
                  </a:moveTo>
                  <a:lnTo>
                    <a:pt x="1" y="1837"/>
                  </a:lnTo>
                  <a:lnTo>
                    <a:pt x="4205" y="4342"/>
                  </a:lnTo>
                  <a:lnTo>
                    <a:pt x="7073" y="921"/>
                  </a:lnTo>
                  <a:lnTo>
                    <a:pt x="4341" y="1"/>
                  </a:lnTo>
                  <a:close/>
                </a:path>
              </a:pathLst>
            </a:custGeom>
            <a:solidFill>
              <a:schemeClr val="accent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1"/>
            <p:cNvSpPr/>
            <p:nvPr/>
          </p:nvSpPr>
          <p:spPr>
            <a:xfrm>
              <a:off x="5783646" y="2593900"/>
              <a:ext cx="278966" cy="229244"/>
            </a:xfrm>
            <a:custGeom>
              <a:avLst/>
              <a:gdLst/>
              <a:ahLst/>
              <a:cxnLst/>
              <a:rect l="l" t="t" r="r" b="b"/>
              <a:pathLst>
                <a:path w="7333" h="6026" extrusionOk="0">
                  <a:moveTo>
                    <a:pt x="2868" y="1"/>
                  </a:moveTo>
                  <a:lnTo>
                    <a:pt x="0" y="3422"/>
                  </a:lnTo>
                  <a:lnTo>
                    <a:pt x="7332" y="6025"/>
                  </a:lnTo>
                  <a:lnTo>
                    <a:pt x="7163" y="1449"/>
                  </a:lnTo>
                  <a:lnTo>
                    <a:pt x="2868" y="1"/>
                  </a:lnTo>
                  <a:close/>
                </a:path>
              </a:pathLst>
            </a:custGeom>
            <a:solidFill>
              <a:schemeClr val="accent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1"/>
            <p:cNvSpPr/>
            <p:nvPr/>
          </p:nvSpPr>
          <p:spPr>
            <a:xfrm>
              <a:off x="6056148" y="2648986"/>
              <a:ext cx="187321" cy="193788"/>
            </a:xfrm>
            <a:custGeom>
              <a:avLst/>
              <a:gdLst/>
              <a:ahLst/>
              <a:cxnLst/>
              <a:rect l="l" t="t" r="r" b="b"/>
              <a:pathLst>
                <a:path w="4924" h="5094" extrusionOk="0">
                  <a:moveTo>
                    <a:pt x="0" y="1"/>
                  </a:moveTo>
                  <a:lnTo>
                    <a:pt x="169" y="4577"/>
                  </a:lnTo>
                  <a:lnTo>
                    <a:pt x="4923" y="5093"/>
                  </a:lnTo>
                  <a:lnTo>
                    <a:pt x="2662" y="896"/>
                  </a:lnTo>
                  <a:lnTo>
                    <a:pt x="0" y="1"/>
                  </a:lnTo>
                  <a:close/>
                </a:path>
              </a:pathLst>
            </a:custGeom>
            <a:solidFill>
              <a:schemeClr val="accent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1"/>
            <p:cNvSpPr/>
            <p:nvPr/>
          </p:nvSpPr>
          <p:spPr>
            <a:xfrm>
              <a:off x="5623675" y="2628785"/>
              <a:ext cx="170354" cy="502808"/>
            </a:xfrm>
            <a:custGeom>
              <a:avLst/>
              <a:gdLst/>
              <a:ahLst/>
              <a:cxnLst/>
              <a:rect l="l" t="t" r="r" b="b"/>
              <a:pathLst>
                <a:path w="4478" h="13217" extrusionOk="0">
                  <a:moveTo>
                    <a:pt x="1" y="0"/>
                  </a:moveTo>
                  <a:lnTo>
                    <a:pt x="4478" y="13216"/>
                  </a:lnTo>
                  <a:lnTo>
                    <a:pt x="4205" y="2505"/>
                  </a:lnTo>
                  <a:lnTo>
                    <a:pt x="1" y="0"/>
                  </a:lnTo>
                  <a:close/>
                </a:path>
              </a:pathLst>
            </a:custGeom>
            <a:solidFill>
              <a:schemeClr val="accent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1"/>
            <p:cNvSpPr/>
            <p:nvPr/>
          </p:nvSpPr>
          <p:spPr>
            <a:xfrm>
              <a:off x="5783646" y="2724045"/>
              <a:ext cx="278966" cy="407549"/>
            </a:xfrm>
            <a:custGeom>
              <a:avLst/>
              <a:gdLst/>
              <a:ahLst/>
              <a:cxnLst/>
              <a:rect l="l" t="t" r="r" b="b"/>
              <a:pathLst>
                <a:path w="7333" h="10713" extrusionOk="0">
                  <a:moveTo>
                    <a:pt x="0" y="1"/>
                  </a:moveTo>
                  <a:lnTo>
                    <a:pt x="273" y="10712"/>
                  </a:lnTo>
                  <a:lnTo>
                    <a:pt x="7332" y="2604"/>
                  </a:lnTo>
                  <a:lnTo>
                    <a:pt x="0" y="1"/>
                  </a:lnTo>
                  <a:close/>
                </a:path>
              </a:pathLst>
            </a:custGeom>
            <a:solidFill>
              <a:schemeClr val="accent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1"/>
            <p:cNvSpPr/>
            <p:nvPr/>
          </p:nvSpPr>
          <p:spPr>
            <a:xfrm>
              <a:off x="5793994" y="2823109"/>
              <a:ext cx="449472" cy="308487"/>
            </a:xfrm>
            <a:custGeom>
              <a:avLst/>
              <a:gdLst/>
              <a:ahLst/>
              <a:cxnLst/>
              <a:rect l="l" t="t" r="r" b="b"/>
              <a:pathLst>
                <a:path w="11815" h="8109" extrusionOk="0">
                  <a:moveTo>
                    <a:pt x="7060" y="0"/>
                  </a:moveTo>
                  <a:lnTo>
                    <a:pt x="1" y="8108"/>
                  </a:lnTo>
                  <a:lnTo>
                    <a:pt x="11814" y="516"/>
                  </a:lnTo>
                  <a:lnTo>
                    <a:pt x="7060" y="0"/>
                  </a:lnTo>
                  <a:close/>
                </a:path>
              </a:pathLst>
            </a:custGeom>
            <a:solidFill>
              <a:schemeClr val="accent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1"/>
            <p:cNvSpPr/>
            <p:nvPr/>
          </p:nvSpPr>
          <p:spPr>
            <a:xfrm>
              <a:off x="5623675" y="2558900"/>
              <a:ext cx="619788" cy="572692"/>
            </a:xfrm>
            <a:custGeom>
              <a:avLst/>
              <a:gdLst/>
              <a:ahLst/>
              <a:cxnLst/>
              <a:rect l="l" t="t" r="r" b="b"/>
              <a:pathLst>
                <a:path w="16292" h="15054" fill="none" extrusionOk="0">
                  <a:moveTo>
                    <a:pt x="11368" y="2369"/>
                  </a:moveTo>
                  <a:lnTo>
                    <a:pt x="14030" y="3264"/>
                  </a:lnTo>
                  <a:lnTo>
                    <a:pt x="16291" y="7461"/>
                  </a:lnTo>
                  <a:lnTo>
                    <a:pt x="4478" y="15053"/>
                  </a:lnTo>
                  <a:lnTo>
                    <a:pt x="1" y="1837"/>
                  </a:lnTo>
                  <a:lnTo>
                    <a:pt x="4341" y="1"/>
                  </a:lnTo>
                  <a:lnTo>
                    <a:pt x="7073" y="921"/>
                  </a:lnTo>
                  <a:close/>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1"/>
            <p:cNvSpPr/>
            <p:nvPr/>
          </p:nvSpPr>
          <p:spPr>
            <a:xfrm>
              <a:off x="5793994" y="2648834"/>
              <a:ext cx="268618" cy="482759"/>
            </a:xfrm>
            <a:custGeom>
              <a:avLst/>
              <a:gdLst/>
              <a:ahLst/>
              <a:cxnLst/>
              <a:rect l="l" t="t" r="r" b="b"/>
              <a:pathLst>
                <a:path w="7061" h="12690" fill="none" extrusionOk="0">
                  <a:moveTo>
                    <a:pt x="6891" y="0"/>
                  </a:moveTo>
                  <a:lnTo>
                    <a:pt x="6891" y="5"/>
                  </a:lnTo>
                  <a:lnTo>
                    <a:pt x="7060" y="4581"/>
                  </a:lnTo>
                  <a:lnTo>
                    <a:pt x="1" y="12689"/>
                  </a:ln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1"/>
            <p:cNvSpPr/>
            <p:nvPr/>
          </p:nvSpPr>
          <p:spPr>
            <a:xfrm>
              <a:off x="5783646" y="2593900"/>
              <a:ext cx="109106" cy="537693"/>
            </a:xfrm>
            <a:custGeom>
              <a:avLst/>
              <a:gdLst/>
              <a:ahLst/>
              <a:cxnLst/>
              <a:rect l="l" t="t" r="r" b="b"/>
              <a:pathLst>
                <a:path w="2868" h="14134" fill="none" extrusionOk="0">
                  <a:moveTo>
                    <a:pt x="2868" y="1"/>
                  </a:moveTo>
                  <a:lnTo>
                    <a:pt x="0" y="3422"/>
                  </a:lnTo>
                  <a:lnTo>
                    <a:pt x="273" y="14133"/>
                  </a:ln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1"/>
            <p:cNvSpPr/>
            <p:nvPr/>
          </p:nvSpPr>
          <p:spPr>
            <a:xfrm>
              <a:off x="5623675" y="2628785"/>
              <a:ext cx="619788" cy="213989"/>
            </a:xfrm>
            <a:custGeom>
              <a:avLst/>
              <a:gdLst/>
              <a:ahLst/>
              <a:cxnLst/>
              <a:rect l="l" t="t" r="r" b="b"/>
              <a:pathLst>
                <a:path w="16292" h="5625" fill="none" extrusionOk="0">
                  <a:moveTo>
                    <a:pt x="1" y="0"/>
                  </a:moveTo>
                  <a:lnTo>
                    <a:pt x="4205" y="2505"/>
                  </a:lnTo>
                  <a:lnTo>
                    <a:pt x="11537" y="5108"/>
                  </a:lnTo>
                  <a:lnTo>
                    <a:pt x="16291" y="5624"/>
                  </a:ln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1"/>
            <p:cNvSpPr/>
            <p:nvPr/>
          </p:nvSpPr>
          <p:spPr>
            <a:xfrm>
              <a:off x="5912117" y="2674475"/>
              <a:ext cx="41885" cy="50292"/>
            </a:xfrm>
            <a:custGeom>
              <a:avLst/>
              <a:gdLst/>
              <a:ahLst/>
              <a:cxnLst/>
              <a:rect l="l" t="t" r="r" b="b"/>
              <a:pathLst>
                <a:path w="1101" h="1322" fill="none" extrusionOk="0">
                  <a:moveTo>
                    <a:pt x="1100" y="0"/>
                  </a:moveTo>
                  <a:cubicBezTo>
                    <a:pt x="733" y="441"/>
                    <a:pt x="368" y="881"/>
                    <a:pt x="1" y="1321"/>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1"/>
            <p:cNvSpPr/>
            <p:nvPr/>
          </p:nvSpPr>
          <p:spPr>
            <a:xfrm>
              <a:off x="5879438" y="2656518"/>
              <a:ext cx="41695" cy="38575"/>
            </a:xfrm>
            <a:custGeom>
              <a:avLst/>
              <a:gdLst/>
              <a:ahLst/>
              <a:cxnLst/>
              <a:rect l="l" t="t" r="r" b="b"/>
              <a:pathLst>
                <a:path w="1096" h="1014" fill="none" extrusionOk="0">
                  <a:moveTo>
                    <a:pt x="1096" y="1"/>
                  </a:moveTo>
                  <a:cubicBezTo>
                    <a:pt x="689" y="289"/>
                    <a:pt x="320" y="630"/>
                    <a:pt x="1" y="1013"/>
                  </a:cubicBezTo>
                </a:path>
              </a:pathLst>
            </a:custGeom>
            <a:solidFill>
              <a:schemeClr val="accent6"/>
            </a:solidFill>
            <a:ln w="8100"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 name="Google Shape;1124;p41"/>
          <p:cNvSpPr/>
          <p:nvPr/>
        </p:nvSpPr>
        <p:spPr>
          <a:xfrm>
            <a:off x="830025" y="1522657"/>
            <a:ext cx="361101" cy="304493"/>
          </a:xfrm>
          <a:prstGeom prst="rect">
            <a:avLst/>
          </a:prstGeom>
        </p:spPr>
        <p:txBody>
          <a:bodyPr>
            <a:prstTxWarp prst="textPlain">
              <a:avLst/>
            </a:prstTxWarp>
          </a:bodyPr>
          <a:lstStyle/>
          <a:p>
            <a:pPr lvl="0" algn="ctr"/>
            <a:r>
              <a:rPr b="0" i="0">
                <a:ln w="19050" cap="flat" cmpd="sng">
                  <a:solidFill>
                    <a:srgbClr val="191919"/>
                  </a:solidFill>
                  <a:prstDash val="solid"/>
                  <a:round/>
                  <a:headEnd type="none" w="sm" len="sm"/>
                  <a:tailEnd type="none" w="sm" len="sm"/>
                </a:ln>
                <a:solidFill>
                  <a:schemeClr val="dk2"/>
                </a:solidFill>
                <a:latin typeface="Righteous"/>
              </a:rPr>
              <a:t>01</a:t>
            </a:r>
          </a:p>
        </p:txBody>
      </p:sp>
      <p:sp>
        <p:nvSpPr>
          <p:cNvPr id="1125" name="Google Shape;1125;p41"/>
          <p:cNvSpPr/>
          <p:nvPr/>
        </p:nvSpPr>
        <p:spPr>
          <a:xfrm>
            <a:off x="3582750" y="1508082"/>
            <a:ext cx="482319" cy="304493"/>
          </a:xfrm>
          <a:prstGeom prst="rect">
            <a:avLst/>
          </a:prstGeom>
        </p:spPr>
        <p:txBody>
          <a:bodyPr>
            <a:prstTxWarp prst="textPlain">
              <a:avLst/>
            </a:prstTxWarp>
          </a:bodyPr>
          <a:lstStyle/>
          <a:p>
            <a:pPr lvl="0" algn="ctr"/>
            <a:r>
              <a:rPr b="0" i="0">
                <a:ln w="19050" cap="flat" cmpd="sng">
                  <a:solidFill>
                    <a:srgbClr val="191919"/>
                  </a:solidFill>
                  <a:prstDash val="solid"/>
                  <a:round/>
                  <a:headEnd type="none" w="sm" len="sm"/>
                  <a:tailEnd type="none" w="sm" len="sm"/>
                </a:ln>
                <a:solidFill>
                  <a:schemeClr val="dk2"/>
                </a:solidFill>
                <a:latin typeface="Righteous"/>
              </a:rPr>
              <a:t>02</a:t>
            </a:r>
          </a:p>
        </p:txBody>
      </p:sp>
      <p:sp>
        <p:nvSpPr>
          <p:cNvPr id="1126" name="Google Shape;1126;p41"/>
          <p:cNvSpPr/>
          <p:nvPr/>
        </p:nvSpPr>
        <p:spPr>
          <a:xfrm>
            <a:off x="6335475" y="1522657"/>
            <a:ext cx="484870" cy="304493"/>
          </a:xfrm>
          <a:prstGeom prst="rect">
            <a:avLst/>
          </a:prstGeom>
        </p:spPr>
        <p:txBody>
          <a:bodyPr>
            <a:prstTxWarp prst="textPlain">
              <a:avLst/>
            </a:prstTxWarp>
          </a:bodyPr>
          <a:lstStyle/>
          <a:p>
            <a:pPr lvl="0" algn="ctr"/>
            <a:r>
              <a:rPr b="0" i="0">
                <a:ln w="19050" cap="flat" cmpd="sng">
                  <a:solidFill>
                    <a:srgbClr val="191919"/>
                  </a:solidFill>
                  <a:prstDash val="solid"/>
                  <a:round/>
                  <a:headEnd type="none" w="sm" len="sm"/>
                  <a:tailEnd type="none" w="sm" len="sm"/>
                </a:ln>
                <a:solidFill>
                  <a:schemeClr val="dk2"/>
                </a:solidFill>
                <a:latin typeface="Righteous"/>
              </a:rPr>
              <a:t>03</a:t>
            </a:r>
          </a:p>
        </p:txBody>
      </p:sp>
      <p:sp>
        <p:nvSpPr>
          <p:cNvPr id="1127" name="Google Shape;1127;p41"/>
          <p:cNvSpPr/>
          <p:nvPr/>
        </p:nvSpPr>
        <p:spPr>
          <a:xfrm>
            <a:off x="830025" y="3235857"/>
            <a:ext cx="506137" cy="304493"/>
          </a:xfrm>
          <a:prstGeom prst="rect">
            <a:avLst/>
          </a:prstGeom>
        </p:spPr>
        <p:txBody>
          <a:bodyPr>
            <a:prstTxWarp prst="textPlain">
              <a:avLst/>
            </a:prstTxWarp>
          </a:bodyPr>
          <a:lstStyle/>
          <a:p>
            <a:pPr lvl="0" algn="ctr"/>
            <a:r>
              <a:rPr b="0" i="0">
                <a:ln w="19050" cap="flat" cmpd="sng">
                  <a:solidFill>
                    <a:srgbClr val="191919"/>
                  </a:solidFill>
                  <a:prstDash val="solid"/>
                  <a:round/>
                  <a:headEnd type="none" w="sm" len="sm"/>
                  <a:tailEnd type="none" w="sm" len="sm"/>
                </a:ln>
                <a:solidFill>
                  <a:schemeClr val="dk2"/>
                </a:solidFill>
                <a:latin typeface="Righteous"/>
              </a:rPr>
              <a:t>04</a:t>
            </a:r>
          </a:p>
        </p:txBody>
      </p:sp>
      <p:sp>
        <p:nvSpPr>
          <p:cNvPr id="1128" name="Google Shape;1128;p41"/>
          <p:cNvSpPr/>
          <p:nvPr/>
        </p:nvSpPr>
        <p:spPr>
          <a:xfrm>
            <a:off x="3582750" y="3235857"/>
            <a:ext cx="489974" cy="304493"/>
          </a:xfrm>
          <a:prstGeom prst="rect">
            <a:avLst/>
          </a:prstGeom>
        </p:spPr>
        <p:txBody>
          <a:bodyPr>
            <a:prstTxWarp prst="textPlain">
              <a:avLst/>
            </a:prstTxWarp>
          </a:bodyPr>
          <a:lstStyle/>
          <a:p>
            <a:pPr lvl="0" algn="ctr"/>
            <a:r>
              <a:rPr b="0" i="0">
                <a:ln w="19050" cap="flat" cmpd="sng">
                  <a:solidFill>
                    <a:srgbClr val="191919"/>
                  </a:solidFill>
                  <a:prstDash val="solid"/>
                  <a:round/>
                  <a:headEnd type="none" w="sm" len="sm"/>
                  <a:tailEnd type="none" w="sm" len="sm"/>
                </a:ln>
                <a:solidFill>
                  <a:schemeClr val="dk2"/>
                </a:solidFill>
                <a:latin typeface="Righteous"/>
              </a:rPr>
              <a:t>05</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4" name="Google Shape;1204;p43"/>
          <p:cNvSpPr txBox="1">
            <a:spLocks noGrp="1"/>
          </p:cNvSpPr>
          <p:nvPr>
            <p:ph type="title"/>
          </p:nvPr>
        </p:nvSpPr>
        <p:spPr>
          <a:xfrm>
            <a:off x="1110375" y="1985200"/>
            <a:ext cx="4234800"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l-GR" dirty="0"/>
              <a:t>ΔΙΑΡΘΡΩΣΗ </a:t>
            </a:r>
            <a:r>
              <a:rPr lang="el-GR" dirty="0">
                <a:solidFill>
                  <a:schemeClr val="lt2"/>
                </a:solidFill>
              </a:rPr>
              <a:t>ΑΡΧΕΙΩΝ</a:t>
            </a:r>
            <a:endParaRPr dirty="0">
              <a:solidFill>
                <a:schemeClr val="lt2"/>
              </a:solidFill>
            </a:endParaRPr>
          </a:p>
        </p:txBody>
      </p:sp>
      <p:sp>
        <p:nvSpPr>
          <p:cNvPr id="1206" name="Google Shape;1206;p43"/>
          <p:cNvSpPr/>
          <p:nvPr/>
        </p:nvSpPr>
        <p:spPr>
          <a:xfrm>
            <a:off x="2788768" y="1063200"/>
            <a:ext cx="878015" cy="740383"/>
          </a:xfrm>
          <a:prstGeom prst="rect">
            <a:avLst/>
          </a:prstGeom>
        </p:spPr>
        <p:txBody>
          <a:bodyPr>
            <a:prstTxWarp prst="textPlain">
              <a:avLst/>
            </a:prstTxWarp>
          </a:bodyPr>
          <a:lstStyle/>
          <a:p>
            <a:pPr lvl="0" algn="ctr"/>
            <a:r>
              <a:rPr b="0" i="0">
                <a:ln w="19050" cap="flat" cmpd="sng">
                  <a:solidFill>
                    <a:srgbClr val="191919"/>
                  </a:solidFill>
                  <a:prstDash val="solid"/>
                  <a:round/>
                  <a:headEnd type="none" w="sm" len="sm"/>
                  <a:tailEnd type="none" w="sm" len="sm"/>
                </a:ln>
                <a:solidFill>
                  <a:schemeClr val="dk2"/>
                </a:solidFill>
                <a:latin typeface="Righteous"/>
              </a:rPr>
              <a:t>01</a:t>
            </a:r>
          </a:p>
        </p:txBody>
      </p:sp>
      <p:grpSp>
        <p:nvGrpSpPr>
          <p:cNvPr id="39" name="Google Shape;1021;p40">
            <a:extLst>
              <a:ext uri="{FF2B5EF4-FFF2-40B4-BE49-F238E27FC236}">
                <a16:creationId xmlns:a16="http://schemas.microsoft.com/office/drawing/2014/main" id="{A89AD3BB-A5E2-3249-89B6-19222298BBC4}"/>
              </a:ext>
            </a:extLst>
          </p:cNvPr>
          <p:cNvGrpSpPr/>
          <p:nvPr/>
        </p:nvGrpSpPr>
        <p:grpSpPr>
          <a:xfrm flipH="1">
            <a:off x="6643933" y="849141"/>
            <a:ext cx="1125467" cy="1480276"/>
            <a:chOff x="7702180" y="2043163"/>
            <a:chExt cx="634316" cy="834287"/>
          </a:xfrm>
        </p:grpSpPr>
        <p:sp>
          <p:nvSpPr>
            <p:cNvPr id="40" name="Google Shape;1022;p40">
              <a:extLst>
                <a:ext uri="{FF2B5EF4-FFF2-40B4-BE49-F238E27FC236}">
                  <a16:creationId xmlns:a16="http://schemas.microsoft.com/office/drawing/2014/main" id="{411032DA-84E8-C844-B252-0500CBA94470}"/>
                </a:ext>
              </a:extLst>
            </p:cNvPr>
            <p:cNvSpPr/>
            <p:nvPr/>
          </p:nvSpPr>
          <p:spPr>
            <a:xfrm>
              <a:off x="7702180" y="2273155"/>
              <a:ext cx="634316" cy="604295"/>
            </a:xfrm>
            <a:custGeom>
              <a:avLst/>
              <a:gdLst/>
              <a:ahLst/>
              <a:cxnLst/>
              <a:rect l="l" t="t" r="r" b="b"/>
              <a:pathLst>
                <a:path w="7226" h="6884" extrusionOk="0">
                  <a:moveTo>
                    <a:pt x="2870" y="0"/>
                  </a:moveTo>
                  <a:cubicBezTo>
                    <a:pt x="2486" y="0"/>
                    <a:pt x="2100" y="88"/>
                    <a:pt x="1739" y="273"/>
                  </a:cubicBezTo>
                  <a:cubicBezTo>
                    <a:pt x="473" y="922"/>
                    <a:pt x="1" y="2527"/>
                    <a:pt x="683" y="3858"/>
                  </a:cubicBezTo>
                  <a:cubicBezTo>
                    <a:pt x="794" y="4072"/>
                    <a:pt x="928" y="4267"/>
                    <a:pt x="1080" y="4438"/>
                  </a:cubicBezTo>
                  <a:cubicBezTo>
                    <a:pt x="1080" y="4455"/>
                    <a:pt x="1081" y="4470"/>
                    <a:pt x="1083" y="4484"/>
                  </a:cubicBezTo>
                  <a:cubicBezTo>
                    <a:pt x="1083" y="4484"/>
                    <a:pt x="220" y="5659"/>
                    <a:pt x="691" y="6005"/>
                  </a:cubicBezTo>
                  <a:cubicBezTo>
                    <a:pt x="762" y="6057"/>
                    <a:pt x="828" y="6079"/>
                    <a:pt x="888" y="6079"/>
                  </a:cubicBezTo>
                  <a:cubicBezTo>
                    <a:pt x="1166" y="6079"/>
                    <a:pt x="1339" y="5629"/>
                    <a:pt x="1476" y="5629"/>
                  </a:cubicBezTo>
                  <a:cubicBezTo>
                    <a:pt x="1506" y="5629"/>
                    <a:pt x="1535" y="5650"/>
                    <a:pt x="1562" y="5704"/>
                  </a:cubicBezTo>
                  <a:cubicBezTo>
                    <a:pt x="1729" y="6027"/>
                    <a:pt x="1473" y="6883"/>
                    <a:pt x="1785" y="6883"/>
                  </a:cubicBezTo>
                  <a:cubicBezTo>
                    <a:pt x="1808" y="6883"/>
                    <a:pt x="1836" y="6878"/>
                    <a:pt x="1867" y="6867"/>
                  </a:cubicBezTo>
                  <a:cubicBezTo>
                    <a:pt x="2229" y="6742"/>
                    <a:pt x="2598" y="5863"/>
                    <a:pt x="2826" y="5863"/>
                  </a:cubicBezTo>
                  <a:cubicBezTo>
                    <a:pt x="2873" y="5863"/>
                    <a:pt x="2914" y="5900"/>
                    <a:pt x="2948" y="5987"/>
                  </a:cubicBezTo>
                  <a:cubicBezTo>
                    <a:pt x="3100" y="6381"/>
                    <a:pt x="3497" y="6845"/>
                    <a:pt x="3869" y="6845"/>
                  </a:cubicBezTo>
                  <a:cubicBezTo>
                    <a:pt x="3984" y="6845"/>
                    <a:pt x="4096" y="6801"/>
                    <a:pt x="4198" y="6697"/>
                  </a:cubicBezTo>
                  <a:cubicBezTo>
                    <a:pt x="4631" y="6253"/>
                    <a:pt x="4335" y="5820"/>
                    <a:pt x="4335" y="5820"/>
                  </a:cubicBezTo>
                  <a:cubicBezTo>
                    <a:pt x="4335" y="5820"/>
                    <a:pt x="4426" y="5536"/>
                    <a:pt x="4711" y="5536"/>
                  </a:cubicBezTo>
                  <a:cubicBezTo>
                    <a:pt x="4875" y="5536"/>
                    <a:pt x="5103" y="5630"/>
                    <a:pt x="5415" y="5924"/>
                  </a:cubicBezTo>
                  <a:cubicBezTo>
                    <a:pt x="5581" y="6081"/>
                    <a:pt x="5705" y="6146"/>
                    <a:pt x="5795" y="6146"/>
                  </a:cubicBezTo>
                  <a:cubicBezTo>
                    <a:pt x="6169" y="6146"/>
                    <a:pt x="5950" y="5023"/>
                    <a:pt x="5664" y="4697"/>
                  </a:cubicBezTo>
                  <a:cubicBezTo>
                    <a:pt x="5664" y="4697"/>
                    <a:pt x="5598" y="4412"/>
                    <a:pt x="5787" y="4412"/>
                  </a:cubicBezTo>
                  <a:cubicBezTo>
                    <a:pt x="5854" y="4412"/>
                    <a:pt x="5954" y="4448"/>
                    <a:pt x="6100" y="4546"/>
                  </a:cubicBezTo>
                  <a:cubicBezTo>
                    <a:pt x="6212" y="4621"/>
                    <a:pt x="6340" y="4660"/>
                    <a:pt x="6458" y="4660"/>
                  </a:cubicBezTo>
                  <a:cubicBezTo>
                    <a:pt x="6928" y="4660"/>
                    <a:pt x="7225" y="4030"/>
                    <a:pt x="5563" y="2491"/>
                  </a:cubicBezTo>
                  <a:cubicBezTo>
                    <a:pt x="5528" y="2158"/>
                    <a:pt x="5430" y="1822"/>
                    <a:pt x="5267" y="1503"/>
                  </a:cubicBezTo>
                  <a:cubicBezTo>
                    <a:pt x="4779" y="553"/>
                    <a:pt x="3832" y="0"/>
                    <a:pt x="2870" y="0"/>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23;p40">
              <a:extLst>
                <a:ext uri="{FF2B5EF4-FFF2-40B4-BE49-F238E27FC236}">
                  <a16:creationId xmlns:a16="http://schemas.microsoft.com/office/drawing/2014/main" id="{72383838-5861-1E49-BD07-D3A2A6EF8F8C}"/>
                </a:ext>
              </a:extLst>
            </p:cNvPr>
            <p:cNvSpPr/>
            <p:nvPr/>
          </p:nvSpPr>
          <p:spPr>
            <a:xfrm>
              <a:off x="7833854" y="2363045"/>
              <a:ext cx="294247" cy="257817"/>
            </a:xfrm>
            <a:custGeom>
              <a:avLst/>
              <a:gdLst/>
              <a:ahLst/>
              <a:cxnLst/>
              <a:rect l="l" t="t" r="r" b="b"/>
              <a:pathLst>
                <a:path w="3352" h="2937" extrusionOk="0">
                  <a:moveTo>
                    <a:pt x="1674" y="0"/>
                  </a:moveTo>
                  <a:cubicBezTo>
                    <a:pt x="1449" y="0"/>
                    <a:pt x="1220" y="52"/>
                    <a:pt x="1006" y="162"/>
                  </a:cubicBezTo>
                  <a:cubicBezTo>
                    <a:pt x="285" y="533"/>
                    <a:pt x="0" y="1417"/>
                    <a:pt x="371" y="2139"/>
                  </a:cubicBezTo>
                  <a:cubicBezTo>
                    <a:pt x="630" y="2645"/>
                    <a:pt x="1144" y="2936"/>
                    <a:pt x="1677" y="2936"/>
                  </a:cubicBezTo>
                  <a:cubicBezTo>
                    <a:pt x="1902" y="2936"/>
                    <a:pt x="2132" y="2884"/>
                    <a:pt x="2346" y="2774"/>
                  </a:cubicBezTo>
                  <a:cubicBezTo>
                    <a:pt x="3067" y="2403"/>
                    <a:pt x="3352" y="1519"/>
                    <a:pt x="2981" y="798"/>
                  </a:cubicBezTo>
                  <a:cubicBezTo>
                    <a:pt x="2721" y="291"/>
                    <a:pt x="2207" y="0"/>
                    <a:pt x="1674" y="0"/>
                  </a:cubicBezTo>
                  <a:close/>
                </a:path>
              </a:pathLst>
            </a:custGeom>
            <a:solidFill>
              <a:srgbClr val="ECEAEE"/>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24;p40">
              <a:extLst>
                <a:ext uri="{FF2B5EF4-FFF2-40B4-BE49-F238E27FC236}">
                  <a16:creationId xmlns:a16="http://schemas.microsoft.com/office/drawing/2014/main" id="{5AAF0A6F-5F4F-1C4A-B8C2-84DB00B76865}"/>
                </a:ext>
              </a:extLst>
            </p:cNvPr>
            <p:cNvSpPr/>
            <p:nvPr/>
          </p:nvSpPr>
          <p:spPr>
            <a:xfrm>
              <a:off x="7965529" y="2423879"/>
              <a:ext cx="104725" cy="91733"/>
            </a:xfrm>
            <a:custGeom>
              <a:avLst/>
              <a:gdLst/>
              <a:ahLst/>
              <a:cxnLst/>
              <a:rect l="l" t="t" r="r" b="b"/>
              <a:pathLst>
                <a:path w="1193" h="1045" extrusionOk="0">
                  <a:moveTo>
                    <a:pt x="595" y="1"/>
                  </a:moveTo>
                  <a:cubicBezTo>
                    <a:pt x="515" y="1"/>
                    <a:pt x="434" y="19"/>
                    <a:pt x="358" y="58"/>
                  </a:cubicBezTo>
                  <a:cubicBezTo>
                    <a:pt x="101" y="190"/>
                    <a:pt x="0" y="505"/>
                    <a:pt x="132" y="762"/>
                  </a:cubicBezTo>
                  <a:cubicBezTo>
                    <a:pt x="224" y="941"/>
                    <a:pt x="407" y="1045"/>
                    <a:pt x="597" y="1045"/>
                  </a:cubicBezTo>
                  <a:cubicBezTo>
                    <a:pt x="677" y="1045"/>
                    <a:pt x="758" y="1026"/>
                    <a:pt x="834" y="987"/>
                  </a:cubicBezTo>
                  <a:cubicBezTo>
                    <a:pt x="1091" y="856"/>
                    <a:pt x="1192" y="541"/>
                    <a:pt x="1061" y="284"/>
                  </a:cubicBezTo>
                  <a:cubicBezTo>
                    <a:pt x="968" y="104"/>
                    <a:pt x="785" y="1"/>
                    <a:pt x="595" y="1"/>
                  </a:cubicBezTo>
                  <a:close/>
                </a:path>
              </a:pathLst>
            </a:custGeom>
            <a:solidFill>
              <a:schemeClr val="dk1"/>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25;p40">
              <a:extLst>
                <a:ext uri="{FF2B5EF4-FFF2-40B4-BE49-F238E27FC236}">
                  <a16:creationId xmlns:a16="http://schemas.microsoft.com/office/drawing/2014/main" id="{474BF813-968E-DF47-B801-D32933BC5E7C}"/>
                </a:ext>
              </a:extLst>
            </p:cNvPr>
            <p:cNvSpPr/>
            <p:nvPr/>
          </p:nvSpPr>
          <p:spPr>
            <a:xfrm>
              <a:off x="7806905" y="2077135"/>
              <a:ext cx="124563" cy="226303"/>
            </a:xfrm>
            <a:custGeom>
              <a:avLst/>
              <a:gdLst/>
              <a:ahLst/>
              <a:cxnLst/>
              <a:rect l="l" t="t" r="r" b="b"/>
              <a:pathLst>
                <a:path w="1419" h="2578" extrusionOk="0">
                  <a:moveTo>
                    <a:pt x="546" y="1"/>
                  </a:moveTo>
                  <a:cubicBezTo>
                    <a:pt x="1" y="794"/>
                    <a:pt x="894" y="2534"/>
                    <a:pt x="894" y="2534"/>
                  </a:cubicBezTo>
                  <a:cubicBezTo>
                    <a:pt x="926" y="2565"/>
                    <a:pt x="968" y="2577"/>
                    <a:pt x="1014" y="2577"/>
                  </a:cubicBezTo>
                  <a:cubicBezTo>
                    <a:pt x="1186" y="2577"/>
                    <a:pt x="1418" y="2412"/>
                    <a:pt x="1418" y="2412"/>
                  </a:cubicBezTo>
                  <a:cubicBezTo>
                    <a:pt x="888" y="1951"/>
                    <a:pt x="546" y="1"/>
                    <a:pt x="546" y="1"/>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26;p40">
              <a:extLst>
                <a:ext uri="{FF2B5EF4-FFF2-40B4-BE49-F238E27FC236}">
                  <a16:creationId xmlns:a16="http://schemas.microsoft.com/office/drawing/2014/main" id="{68767866-00ED-A247-9D53-4B57B40F3061}"/>
                </a:ext>
              </a:extLst>
            </p:cNvPr>
            <p:cNvSpPr/>
            <p:nvPr/>
          </p:nvSpPr>
          <p:spPr>
            <a:xfrm>
              <a:off x="7807168" y="2043163"/>
              <a:ext cx="98141" cy="85939"/>
            </a:xfrm>
            <a:custGeom>
              <a:avLst/>
              <a:gdLst/>
              <a:ahLst/>
              <a:cxnLst/>
              <a:rect l="l" t="t" r="r" b="b"/>
              <a:pathLst>
                <a:path w="1118" h="979" extrusionOk="0">
                  <a:moveTo>
                    <a:pt x="558" y="0"/>
                  </a:moveTo>
                  <a:cubicBezTo>
                    <a:pt x="483" y="0"/>
                    <a:pt x="407" y="18"/>
                    <a:pt x="335" y="54"/>
                  </a:cubicBezTo>
                  <a:cubicBezTo>
                    <a:pt x="95" y="177"/>
                    <a:pt x="1" y="472"/>
                    <a:pt x="124" y="713"/>
                  </a:cubicBezTo>
                  <a:cubicBezTo>
                    <a:pt x="211" y="882"/>
                    <a:pt x="382" y="979"/>
                    <a:pt x="560" y="979"/>
                  </a:cubicBezTo>
                  <a:cubicBezTo>
                    <a:pt x="635" y="979"/>
                    <a:pt x="711" y="961"/>
                    <a:pt x="783" y="925"/>
                  </a:cubicBezTo>
                  <a:cubicBezTo>
                    <a:pt x="1023" y="801"/>
                    <a:pt x="1118" y="507"/>
                    <a:pt x="995" y="266"/>
                  </a:cubicBezTo>
                  <a:cubicBezTo>
                    <a:pt x="907" y="98"/>
                    <a:pt x="736" y="0"/>
                    <a:pt x="558" y="0"/>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1027;p40">
            <a:extLst>
              <a:ext uri="{FF2B5EF4-FFF2-40B4-BE49-F238E27FC236}">
                <a16:creationId xmlns:a16="http://schemas.microsoft.com/office/drawing/2014/main" id="{71C135A7-6BD3-AC46-BB24-63FDC8B7428C}"/>
              </a:ext>
            </a:extLst>
          </p:cNvPr>
          <p:cNvSpPr/>
          <p:nvPr/>
        </p:nvSpPr>
        <p:spPr>
          <a:xfrm flipH="1">
            <a:off x="7662529" y="2433434"/>
            <a:ext cx="292373" cy="292292"/>
          </a:xfrm>
          <a:custGeom>
            <a:avLst/>
            <a:gdLst/>
            <a:ahLst/>
            <a:cxnLst/>
            <a:rect l="l" t="t" r="r" b="b"/>
            <a:pathLst>
              <a:path w="3613" h="3612" extrusionOk="0">
                <a:moveTo>
                  <a:pt x="1807" y="0"/>
                </a:moveTo>
                <a:lnTo>
                  <a:pt x="1169" y="1167"/>
                </a:lnTo>
                <a:lnTo>
                  <a:pt x="1" y="1805"/>
                </a:lnTo>
                <a:lnTo>
                  <a:pt x="1169" y="2444"/>
                </a:lnTo>
                <a:lnTo>
                  <a:pt x="1807" y="3612"/>
                </a:lnTo>
                <a:lnTo>
                  <a:pt x="2445" y="2444"/>
                </a:lnTo>
                <a:lnTo>
                  <a:pt x="3612" y="1805"/>
                </a:lnTo>
                <a:lnTo>
                  <a:pt x="2445" y="1167"/>
                </a:lnTo>
                <a:lnTo>
                  <a:pt x="1807"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28;p40">
            <a:extLst>
              <a:ext uri="{FF2B5EF4-FFF2-40B4-BE49-F238E27FC236}">
                <a16:creationId xmlns:a16="http://schemas.microsoft.com/office/drawing/2014/main" id="{8F72D72F-0FB2-474E-94E8-0993B436D549}"/>
              </a:ext>
            </a:extLst>
          </p:cNvPr>
          <p:cNvSpPr/>
          <p:nvPr/>
        </p:nvSpPr>
        <p:spPr>
          <a:xfrm flipH="1">
            <a:off x="6786027" y="939003"/>
            <a:ext cx="185070" cy="185070"/>
          </a:xfrm>
          <a:custGeom>
            <a:avLst/>
            <a:gdLst/>
            <a:ahLst/>
            <a:cxnLst/>
            <a:rect l="l" t="t" r="r" b="b"/>
            <a:pathLst>
              <a:path w="2287" h="2287" extrusionOk="0">
                <a:moveTo>
                  <a:pt x="1143" y="0"/>
                </a:moveTo>
                <a:lnTo>
                  <a:pt x="739" y="739"/>
                </a:lnTo>
                <a:lnTo>
                  <a:pt x="0" y="1143"/>
                </a:lnTo>
                <a:lnTo>
                  <a:pt x="739" y="1548"/>
                </a:lnTo>
                <a:lnTo>
                  <a:pt x="1143" y="2287"/>
                </a:lnTo>
                <a:lnTo>
                  <a:pt x="1547" y="1548"/>
                </a:lnTo>
                <a:lnTo>
                  <a:pt x="2286" y="1143"/>
                </a:lnTo>
                <a:lnTo>
                  <a:pt x="1547" y="739"/>
                </a:lnTo>
                <a:lnTo>
                  <a:pt x="114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3"/>
        <p:cNvGrpSpPr/>
        <p:nvPr/>
      </p:nvGrpSpPr>
      <p:grpSpPr>
        <a:xfrm>
          <a:off x="0" y="0"/>
          <a:ext cx="0" cy="0"/>
          <a:chOff x="0" y="0"/>
          <a:chExt cx="0" cy="0"/>
        </a:xfrm>
      </p:grpSpPr>
      <p:sp>
        <p:nvSpPr>
          <p:cNvPr id="1814" name="Google Shape;1814;p54"/>
          <p:cNvSpPr txBox="1">
            <a:spLocks noGrp="1"/>
          </p:cNvSpPr>
          <p:nvPr>
            <p:ph type="title"/>
          </p:nvPr>
        </p:nvSpPr>
        <p:spPr>
          <a:xfrm>
            <a:off x="1052945" y="1429473"/>
            <a:ext cx="2364510" cy="527700"/>
          </a:xfrm>
          <a:prstGeom prst="rect">
            <a:avLst/>
          </a:prstGeom>
        </p:spPr>
        <p:txBody>
          <a:bodyPr spcFirstLastPara="1" wrap="square" lIns="91425" tIns="91425" rIns="91425" bIns="91425" anchor="ctr" anchorCtr="0">
            <a:noAutofit/>
          </a:bodyPr>
          <a:lstStyle/>
          <a:p>
            <a:pPr lvl="0"/>
            <a:r>
              <a:rPr lang="el-GR" sz="1800" dirty="0"/>
              <a:t>Φάκελος </a:t>
            </a:r>
            <a:r>
              <a:rPr lang="en" sz="1800" dirty="0"/>
              <a:t>audio</a:t>
            </a:r>
            <a:endParaRPr sz="1800" dirty="0"/>
          </a:p>
        </p:txBody>
      </p:sp>
      <p:sp>
        <p:nvSpPr>
          <p:cNvPr id="1815" name="Google Shape;1815;p54"/>
          <p:cNvSpPr txBox="1">
            <a:spLocks noGrp="1"/>
          </p:cNvSpPr>
          <p:nvPr>
            <p:ph type="subTitle" idx="1"/>
          </p:nvPr>
        </p:nvSpPr>
        <p:spPr>
          <a:xfrm>
            <a:off x="914400" y="1939797"/>
            <a:ext cx="2503055" cy="864313"/>
          </a:xfrm>
          <a:prstGeom prst="rect">
            <a:avLst/>
          </a:prstGeom>
        </p:spPr>
        <p:txBody>
          <a:bodyPr spcFirstLastPara="1" wrap="square" lIns="91425" tIns="91425" rIns="91425" bIns="91425" anchor="ctr" anchorCtr="0">
            <a:noAutofit/>
          </a:bodyPr>
          <a:lstStyle/>
          <a:p>
            <a:pPr marL="0" lvl="0" indent="0"/>
            <a:r>
              <a:rPr lang="el-GR" sz="1000" dirty="0"/>
              <a:t>περιέχονται τα </a:t>
            </a:r>
            <a:r>
              <a:rPr lang="el-GR" sz="1000" b="1" dirty="0"/>
              <a:t>αρχεία ήχου </a:t>
            </a:r>
            <a:r>
              <a:rPr lang="el-GR" sz="1000" dirty="0"/>
              <a:t>που έχουν συνδεθεί με την κίνηση του κάθε </a:t>
            </a:r>
            <a:r>
              <a:rPr lang="en" sz="1000" dirty="0"/>
              <a:t>avatar, </a:t>
            </a:r>
            <a:r>
              <a:rPr lang="el-GR" sz="1000" dirty="0"/>
              <a:t>το αρχείο ήχου που έχει συνδεθεί με την κίνηση του ζαριού, καθώς και το αρχείο ήχου που έχει συνδεθεί με την νίκη και τη λήξη του παιχνιδιού</a:t>
            </a:r>
            <a:endParaRPr sz="1000" dirty="0"/>
          </a:p>
        </p:txBody>
      </p:sp>
      <p:sp>
        <p:nvSpPr>
          <p:cNvPr id="1816" name="Google Shape;1816;p54"/>
          <p:cNvSpPr txBox="1">
            <a:spLocks noGrp="1"/>
          </p:cNvSpPr>
          <p:nvPr>
            <p:ph type="title" idx="2"/>
          </p:nvPr>
        </p:nvSpPr>
        <p:spPr>
          <a:xfrm>
            <a:off x="3401222" y="1429473"/>
            <a:ext cx="2364510" cy="527700"/>
          </a:xfrm>
          <a:prstGeom prst="rect">
            <a:avLst/>
          </a:prstGeom>
        </p:spPr>
        <p:txBody>
          <a:bodyPr spcFirstLastPara="1" wrap="square" lIns="91425" tIns="91425" rIns="91425" bIns="91425" anchor="ctr" anchorCtr="0">
            <a:noAutofit/>
          </a:bodyPr>
          <a:lstStyle/>
          <a:p>
            <a:pPr lvl="0"/>
            <a:r>
              <a:rPr lang="el-GR" sz="1800" dirty="0"/>
              <a:t>Φάκελος </a:t>
            </a:r>
            <a:r>
              <a:rPr lang="en" sz="1800" dirty="0" err="1"/>
              <a:t>img</a:t>
            </a:r>
            <a:endParaRPr sz="1800" dirty="0"/>
          </a:p>
        </p:txBody>
      </p:sp>
      <p:sp>
        <p:nvSpPr>
          <p:cNvPr id="1817" name="Google Shape;1817;p54"/>
          <p:cNvSpPr txBox="1">
            <a:spLocks noGrp="1"/>
          </p:cNvSpPr>
          <p:nvPr>
            <p:ph type="subTitle" idx="3"/>
          </p:nvPr>
        </p:nvSpPr>
        <p:spPr>
          <a:xfrm>
            <a:off x="3262677" y="1939798"/>
            <a:ext cx="2503055" cy="484800"/>
          </a:xfrm>
          <a:prstGeom prst="rect">
            <a:avLst/>
          </a:prstGeom>
        </p:spPr>
        <p:txBody>
          <a:bodyPr spcFirstLastPara="1" wrap="square" lIns="91425" tIns="91425" rIns="91425" bIns="91425" anchor="ctr" anchorCtr="0">
            <a:noAutofit/>
          </a:bodyPr>
          <a:lstStyle/>
          <a:p>
            <a:pPr marL="0" lvl="0" indent="0"/>
            <a:r>
              <a:rPr lang="el-GR" sz="1000" dirty="0"/>
              <a:t>περιέχονται όλα τα </a:t>
            </a:r>
            <a:r>
              <a:rPr lang="el-GR" sz="1000" b="1" dirty="0"/>
              <a:t>πολυμέσα εικόνας </a:t>
            </a:r>
            <a:r>
              <a:rPr lang="el-GR" sz="1000" dirty="0"/>
              <a:t>που χρησιμοποιήθηκαν (</a:t>
            </a:r>
            <a:r>
              <a:rPr lang="en" sz="1000" dirty="0"/>
              <a:t>avatars, board, </a:t>
            </a:r>
            <a:r>
              <a:rPr lang="el-GR" sz="1000" dirty="0"/>
              <a:t>εικόνα </a:t>
            </a:r>
            <a:r>
              <a:rPr lang="en" sz="1000" dirty="0"/>
              <a:t>background, </a:t>
            </a:r>
            <a:r>
              <a:rPr lang="el-GR" sz="1000" dirty="0"/>
              <a:t>εικόνα </a:t>
            </a:r>
            <a:r>
              <a:rPr lang="en" sz="1000" dirty="0"/>
              <a:t>logo)</a:t>
            </a:r>
            <a:endParaRPr sz="1000" dirty="0"/>
          </a:p>
        </p:txBody>
      </p:sp>
      <p:sp>
        <p:nvSpPr>
          <p:cNvPr id="1818" name="Google Shape;1818;p54"/>
          <p:cNvSpPr txBox="1">
            <a:spLocks noGrp="1"/>
          </p:cNvSpPr>
          <p:nvPr>
            <p:ph type="title" idx="4"/>
          </p:nvPr>
        </p:nvSpPr>
        <p:spPr>
          <a:xfrm>
            <a:off x="1052945" y="3133346"/>
            <a:ext cx="2364510" cy="527700"/>
          </a:xfrm>
          <a:prstGeom prst="rect">
            <a:avLst/>
          </a:prstGeom>
        </p:spPr>
        <p:txBody>
          <a:bodyPr spcFirstLastPara="1" wrap="square" lIns="91425" tIns="91425" rIns="91425" bIns="91425" anchor="ctr" anchorCtr="0">
            <a:noAutofit/>
          </a:bodyPr>
          <a:lstStyle/>
          <a:p>
            <a:pPr lvl="0"/>
            <a:r>
              <a:rPr lang="el-GR" sz="1800" dirty="0"/>
              <a:t>Φάκελος </a:t>
            </a:r>
            <a:r>
              <a:rPr lang="en" sz="1800" dirty="0" err="1"/>
              <a:t>js</a:t>
            </a:r>
            <a:endParaRPr sz="1800" dirty="0"/>
          </a:p>
        </p:txBody>
      </p:sp>
      <p:sp>
        <p:nvSpPr>
          <p:cNvPr id="1819" name="Google Shape;1819;p54"/>
          <p:cNvSpPr txBox="1">
            <a:spLocks noGrp="1"/>
          </p:cNvSpPr>
          <p:nvPr>
            <p:ph type="subTitle" idx="5"/>
          </p:nvPr>
        </p:nvSpPr>
        <p:spPr>
          <a:xfrm>
            <a:off x="914400" y="3728739"/>
            <a:ext cx="2503055" cy="484800"/>
          </a:xfrm>
          <a:prstGeom prst="rect">
            <a:avLst/>
          </a:prstGeom>
        </p:spPr>
        <p:txBody>
          <a:bodyPr spcFirstLastPara="1" wrap="square" lIns="91425" tIns="91425" rIns="91425" bIns="91425" anchor="ctr" anchorCtr="0">
            <a:noAutofit/>
          </a:bodyPr>
          <a:lstStyle/>
          <a:p>
            <a:pPr marL="0" lvl="0" indent="0"/>
            <a:r>
              <a:rPr lang="el-GR" sz="1000" dirty="0"/>
              <a:t>περιέχονται </a:t>
            </a:r>
            <a:r>
              <a:rPr lang="el-GR" sz="1000" b="1" dirty="0"/>
              <a:t>αρχεία </a:t>
            </a:r>
            <a:r>
              <a:rPr lang="en" sz="1000" b="1" dirty="0"/>
              <a:t>JavaScript </a:t>
            </a:r>
            <a:r>
              <a:rPr lang="el-GR" sz="1000" dirty="0"/>
              <a:t>για την “</a:t>
            </a:r>
            <a:r>
              <a:rPr lang="en" sz="1000" b="1" dirty="0"/>
              <a:t>online</a:t>
            </a:r>
            <a:r>
              <a:rPr lang="en" sz="1000" dirty="0"/>
              <a:t>” </a:t>
            </a:r>
            <a:r>
              <a:rPr lang="el-GR" sz="1000" dirty="0"/>
              <a:t>λειτουργία του παιχνιδιού</a:t>
            </a:r>
            <a:endParaRPr sz="1000" dirty="0"/>
          </a:p>
        </p:txBody>
      </p:sp>
      <p:sp>
        <p:nvSpPr>
          <p:cNvPr id="1820" name="Google Shape;1820;p54"/>
          <p:cNvSpPr txBox="1">
            <a:spLocks noGrp="1"/>
          </p:cNvSpPr>
          <p:nvPr>
            <p:ph type="title" idx="6"/>
          </p:nvPr>
        </p:nvSpPr>
        <p:spPr>
          <a:xfrm>
            <a:off x="3401222" y="3133346"/>
            <a:ext cx="2364510" cy="527700"/>
          </a:xfrm>
          <a:prstGeom prst="rect">
            <a:avLst/>
          </a:prstGeom>
        </p:spPr>
        <p:txBody>
          <a:bodyPr spcFirstLastPara="1" wrap="square" lIns="91425" tIns="91425" rIns="91425" bIns="91425" anchor="ctr" anchorCtr="0">
            <a:noAutofit/>
          </a:bodyPr>
          <a:lstStyle/>
          <a:p>
            <a:pPr lvl="0"/>
            <a:r>
              <a:rPr lang="el-GR" sz="1800" dirty="0"/>
              <a:t>Αρχείο </a:t>
            </a:r>
            <a:r>
              <a:rPr lang="en" sz="1800" dirty="0" err="1"/>
              <a:t>app.js</a:t>
            </a:r>
            <a:endParaRPr sz="1800" dirty="0"/>
          </a:p>
        </p:txBody>
      </p:sp>
      <p:sp>
        <p:nvSpPr>
          <p:cNvPr id="1821" name="Google Shape;1821;p54"/>
          <p:cNvSpPr txBox="1">
            <a:spLocks noGrp="1"/>
          </p:cNvSpPr>
          <p:nvPr>
            <p:ph type="subTitle" idx="7"/>
          </p:nvPr>
        </p:nvSpPr>
        <p:spPr>
          <a:xfrm>
            <a:off x="3262677" y="3728739"/>
            <a:ext cx="2503055" cy="484800"/>
          </a:xfrm>
          <a:prstGeom prst="rect">
            <a:avLst/>
          </a:prstGeom>
        </p:spPr>
        <p:txBody>
          <a:bodyPr spcFirstLastPara="1" wrap="square" lIns="91425" tIns="91425" rIns="91425" bIns="91425" anchor="ctr" anchorCtr="0">
            <a:noAutofit/>
          </a:bodyPr>
          <a:lstStyle/>
          <a:p>
            <a:pPr marL="0" lvl="0" indent="0"/>
            <a:r>
              <a:rPr lang="el-GR" sz="1000" dirty="0"/>
              <a:t>το </a:t>
            </a:r>
            <a:r>
              <a:rPr lang="el-GR" sz="1000" b="1" dirty="0"/>
              <a:t>πιο σημαντικό αρχείο </a:t>
            </a:r>
            <a:r>
              <a:rPr lang="en" sz="1000" b="1" dirty="0"/>
              <a:t>JavaScript </a:t>
            </a:r>
            <a:r>
              <a:rPr lang="el-GR" sz="1000" dirty="0"/>
              <a:t>της εφαρμογής στο οποίο έχουν υλοποιηθεί οι </a:t>
            </a:r>
            <a:r>
              <a:rPr lang="el-GR" sz="1000" b="1" dirty="0"/>
              <a:t>βασικές λειτουργικότητες</a:t>
            </a:r>
            <a:endParaRPr sz="1000" b="1" dirty="0"/>
          </a:p>
        </p:txBody>
      </p:sp>
      <p:sp>
        <p:nvSpPr>
          <p:cNvPr id="1822" name="Google Shape;1822;p54"/>
          <p:cNvSpPr txBox="1">
            <a:spLocks noGrp="1"/>
          </p:cNvSpPr>
          <p:nvPr>
            <p:ph type="title" idx="8"/>
          </p:nvPr>
        </p:nvSpPr>
        <p:spPr>
          <a:xfrm>
            <a:off x="5749504" y="1429473"/>
            <a:ext cx="2364510" cy="527700"/>
          </a:xfrm>
          <a:prstGeom prst="rect">
            <a:avLst/>
          </a:prstGeom>
        </p:spPr>
        <p:txBody>
          <a:bodyPr spcFirstLastPara="1" wrap="square" lIns="91425" tIns="91425" rIns="91425" bIns="91425" anchor="ctr" anchorCtr="0">
            <a:noAutofit/>
          </a:bodyPr>
          <a:lstStyle/>
          <a:p>
            <a:pPr lvl="0"/>
            <a:r>
              <a:rPr lang="el-GR" sz="1800" dirty="0"/>
              <a:t>Φάκελος </a:t>
            </a:r>
            <a:r>
              <a:rPr lang="en" sz="1800" dirty="0" err="1"/>
              <a:t>css</a:t>
            </a:r>
            <a:endParaRPr sz="1800" dirty="0"/>
          </a:p>
        </p:txBody>
      </p:sp>
      <p:sp>
        <p:nvSpPr>
          <p:cNvPr id="1823" name="Google Shape;1823;p54"/>
          <p:cNvSpPr txBox="1">
            <a:spLocks noGrp="1"/>
          </p:cNvSpPr>
          <p:nvPr>
            <p:ph type="subTitle" idx="9"/>
          </p:nvPr>
        </p:nvSpPr>
        <p:spPr>
          <a:xfrm>
            <a:off x="5610959" y="1939797"/>
            <a:ext cx="2503055" cy="621793"/>
          </a:xfrm>
          <a:prstGeom prst="rect">
            <a:avLst/>
          </a:prstGeom>
        </p:spPr>
        <p:txBody>
          <a:bodyPr spcFirstLastPara="1" wrap="square" lIns="91425" tIns="91425" rIns="91425" bIns="91425" anchor="ctr" anchorCtr="0">
            <a:noAutofit/>
          </a:bodyPr>
          <a:lstStyle/>
          <a:p>
            <a:pPr marL="0" lvl="0" indent="0"/>
            <a:r>
              <a:rPr lang="el-GR" sz="1000" dirty="0"/>
              <a:t>περιέχονται αρχεία </a:t>
            </a:r>
            <a:r>
              <a:rPr lang="el-GR" sz="1000" b="1" dirty="0"/>
              <a:t>στυλ </a:t>
            </a:r>
            <a:r>
              <a:rPr lang="en" sz="1000" b="1" dirty="0"/>
              <a:t>CSS </a:t>
            </a:r>
            <a:r>
              <a:rPr lang="el-GR" sz="1000" dirty="0"/>
              <a:t>του παιχνιδιού;</a:t>
            </a:r>
          </a:p>
          <a:p>
            <a:pPr marL="0" lvl="0" indent="0"/>
            <a:r>
              <a:rPr lang="el-GR" sz="1000" dirty="0"/>
              <a:t>επίσης εκτός φακέλους βρίσκεται το αρχείο </a:t>
            </a:r>
            <a:r>
              <a:rPr lang="en-US" sz="1000" b="1" dirty="0" err="1"/>
              <a:t>style.css</a:t>
            </a:r>
            <a:r>
              <a:rPr lang="el-GR" sz="1000" b="1" dirty="0"/>
              <a:t> </a:t>
            </a:r>
            <a:r>
              <a:rPr lang="el-GR" sz="1000" dirty="0"/>
              <a:t>το οποίο περιέχει </a:t>
            </a:r>
            <a:r>
              <a:rPr lang="en" sz="1000" b="1" dirty="0"/>
              <a:t>custom style</a:t>
            </a:r>
            <a:endParaRPr lang="el-GR" sz="1000" b="1" dirty="0"/>
          </a:p>
        </p:txBody>
      </p:sp>
      <p:sp>
        <p:nvSpPr>
          <p:cNvPr id="1824" name="Google Shape;1824;p54"/>
          <p:cNvSpPr txBox="1">
            <a:spLocks noGrp="1"/>
          </p:cNvSpPr>
          <p:nvPr>
            <p:ph type="title" idx="13"/>
          </p:nvPr>
        </p:nvSpPr>
        <p:spPr>
          <a:xfrm>
            <a:off x="5749504" y="3133346"/>
            <a:ext cx="2364510" cy="527700"/>
          </a:xfrm>
          <a:prstGeom prst="rect">
            <a:avLst/>
          </a:prstGeom>
        </p:spPr>
        <p:txBody>
          <a:bodyPr spcFirstLastPara="1" wrap="square" lIns="91425" tIns="91425" rIns="91425" bIns="91425" anchor="ctr" anchorCtr="0">
            <a:noAutofit/>
          </a:bodyPr>
          <a:lstStyle/>
          <a:p>
            <a:pPr lvl="0"/>
            <a:r>
              <a:rPr lang="el-GR" sz="1800" dirty="0"/>
              <a:t>Αρχείο </a:t>
            </a:r>
            <a:r>
              <a:rPr lang="en" sz="1800" dirty="0" err="1"/>
              <a:t>index.html</a:t>
            </a:r>
            <a:endParaRPr sz="1800" dirty="0"/>
          </a:p>
        </p:txBody>
      </p:sp>
      <p:sp>
        <p:nvSpPr>
          <p:cNvPr id="1825" name="Google Shape;1825;p54"/>
          <p:cNvSpPr txBox="1">
            <a:spLocks noGrp="1"/>
          </p:cNvSpPr>
          <p:nvPr>
            <p:ph type="subTitle" idx="14"/>
          </p:nvPr>
        </p:nvSpPr>
        <p:spPr>
          <a:xfrm>
            <a:off x="5610959" y="3909494"/>
            <a:ext cx="2503055" cy="484800"/>
          </a:xfrm>
          <a:prstGeom prst="rect">
            <a:avLst/>
          </a:prstGeom>
        </p:spPr>
        <p:txBody>
          <a:bodyPr spcFirstLastPara="1" wrap="square" lIns="91425" tIns="91425" rIns="91425" bIns="91425" anchor="ctr" anchorCtr="0">
            <a:noAutofit/>
          </a:bodyPr>
          <a:lstStyle/>
          <a:p>
            <a:pPr marL="0" lvl="0" indent="0"/>
            <a:r>
              <a:rPr lang="el-GR" sz="1000" b="1" dirty="0"/>
              <a:t>βασικό αρχείο </a:t>
            </a:r>
            <a:r>
              <a:rPr lang="en" sz="1000" b="1" dirty="0"/>
              <a:t>HTML5 </a:t>
            </a:r>
            <a:r>
              <a:rPr lang="el-GR" sz="1000" dirty="0"/>
              <a:t>της εφαρμογής για την συνολική εμφάνιση του παιχνιδιού, στο οποίο έχει δοθεί ιδιαίτερη προσοχή στην </a:t>
            </a:r>
            <a:r>
              <a:rPr lang="el-GR" sz="1000" b="1" dirty="0"/>
              <a:t>αισθητική</a:t>
            </a:r>
            <a:r>
              <a:rPr lang="el-GR" sz="1000" dirty="0"/>
              <a:t> καθώς θεωρείται βασική προϋπόθεση επιτυχίας των παιχνιδιών. Επίσης έχουν προστεθεί ως αναφορές, οι πηγές πολυμέσων που χρησιμοποιήθηκαν στο </a:t>
            </a:r>
            <a:r>
              <a:rPr lang="en" sz="1000" dirty="0"/>
              <a:t>footer</a:t>
            </a:r>
            <a:endParaRPr sz="1000" dirty="0"/>
          </a:p>
        </p:txBody>
      </p:sp>
      <p:sp>
        <p:nvSpPr>
          <p:cNvPr id="1826" name="Google Shape;1826;p54"/>
          <p:cNvSpPr txBox="1">
            <a:spLocks noGrp="1"/>
          </p:cNvSpPr>
          <p:nvPr>
            <p:ph type="title" idx="15"/>
          </p:nvPr>
        </p:nvSpPr>
        <p:spPr>
          <a:xfrm>
            <a:off x="720000" y="513528"/>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t>ΔΙΑΡΘΡΩΣΗ</a:t>
            </a:r>
            <a:r>
              <a:rPr lang="en" dirty="0"/>
              <a:t> </a:t>
            </a:r>
            <a:r>
              <a:rPr lang="el-GR" dirty="0">
                <a:solidFill>
                  <a:schemeClr val="lt2"/>
                </a:solidFill>
              </a:rPr>
              <a:t>ΑΡΧΕΙΩΝ</a:t>
            </a:r>
            <a:endParaRPr dirty="0">
              <a:solidFill>
                <a:schemeClr val="lt2"/>
              </a:solidFill>
            </a:endParaRPr>
          </a:p>
        </p:txBody>
      </p:sp>
      <p:grpSp>
        <p:nvGrpSpPr>
          <p:cNvPr id="1827" name="Google Shape;1827;p54"/>
          <p:cNvGrpSpPr/>
          <p:nvPr/>
        </p:nvGrpSpPr>
        <p:grpSpPr>
          <a:xfrm>
            <a:off x="1914519" y="1126673"/>
            <a:ext cx="618412" cy="260631"/>
            <a:chOff x="1914519" y="1422400"/>
            <a:chExt cx="618412" cy="260631"/>
          </a:xfrm>
        </p:grpSpPr>
        <p:grpSp>
          <p:nvGrpSpPr>
            <p:cNvPr id="1828" name="Google Shape;1828;p54"/>
            <p:cNvGrpSpPr/>
            <p:nvPr/>
          </p:nvGrpSpPr>
          <p:grpSpPr>
            <a:xfrm>
              <a:off x="1914519" y="1526655"/>
              <a:ext cx="618412" cy="156375"/>
              <a:chOff x="2983025" y="3044900"/>
              <a:chExt cx="828305" cy="209450"/>
            </a:xfrm>
          </p:grpSpPr>
          <p:sp>
            <p:nvSpPr>
              <p:cNvPr id="1829" name="Google Shape;1829;p54"/>
              <p:cNvSpPr/>
              <p:nvPr/>
            </p:nvSpPr>
            <p:spPr>
              <a:xfrm>
                <a:off x="3070347" y="3044900"/>
                <a:ext cx="285542" cy="25"/>
              </a:xfrm>
              <a:custGeom>
                <a:avLst/>
                <a:gdLst/>
                <a:ahLst/>
                <a:cxnLst/>
                <a:rect l="l" t="t" r="r" b="b"/>
                <a:pathLst>
                  <a:path w="22308" h="1" fill="none" extrusionOk="0">
                    <a:moveTo>
                      <a:pt x="0" y="1"/>
                    </a:moveTo>
                    <a:lnTo>
                      <a:pt x="22307"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4"/>
              <p:cNvSpPr/>
              <p:nvPr/>
            </p:nvSpPr>
            <p:spPr>
              <a:xfrm>
                <a:off x="2983025" y="3044925"/>
                <a:ext cx="403584" cy="209425"/>
              </a:xfrm>
              <a:custGeom>
                <a:avLst/>
                <a:gdLst/>
                <a:ahLst/>
                <a:cxnLst/>
                <a:rect l="l" t="t" r="r" b="b"/>
                <a:pathLst>
                  <a:path w="31530" h="8377" fill="none" extrusionOk="0">
                    <a:moveTo>
                      <a:pt x="31530" y="8377"/>
                    </a:moveTo>
                    <a:lnTo>
                      <a:pt x="0" y="8377"/>
                    </a:lnTo>
                    <a:lnTo>
                      <a:pt x="3709" y="1"/>
                    </a:lnTo>
                    <a:lnTo>
                      <a:pt x="8596" y="1"/>
                    </a:lnTo>
                    <a:lnTo>
                      <a:pt x="860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4"/>
              <p:cNvSpPr/>
              <p:nvPr/>
            </p:nvSpPr>
            <p:spPr>
              <a:xfrm>
                <a:off x="3323605"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4"/>
              <p:cNvSpPr/>
              <p:nvPr/>
            </p:nvSpPr>
            <p:spPr>
              <a:xfrm>
                <a:off x="3386600" y="3044925"/>
                <a:ext cx="424730" cy="209425"/>
              </a:xfrm>
              <a:custGeom>
                <a:avLst/>
                <a:gdLst/>
                <a:ahLst/>
                <a:cxnLst/>
                <a:rect l="l" t="t" r="r" b="b"/>
                <a:pathLst>
                  <a:path w="33182" h="8377" fill="none" extrusionOk="0">
                    <a:moveTo>
                      <a:pt x="1" y="8377"/>
                    </a:moveTo>
                    <a:lnTo>
                      <a:pt x="33181" y="8377"/>
                    </a:lnTo>
                    <a:lnTo>
                      <a:pt x="29471" y="1"/>
                    </a:lnTo>
                    <a:lnTo>
                      <a:pt x="24586" y="1"/>
                    </a:lnTo>
                    <a:lnTo>
                      <a:pt x="24582"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4"/>
              <p:cNvSpPr/>
              <p:nvPr/>
            </p:nvSpPr>
            <p:spPr>
              <a:xfrm>
                <a:off x="3471230"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 name="Google Shape;1834;p54"/>
            <p:cNvSpPr/>
            <p:nvPr/>
          </p:nvSpPr>
          <p:spPr>
            <a:xfrm>
              <a:off x="2029725" y="1483959"/>
              <a:ext cx="387988" cy="156368"/>
            </a:xfrm>
            <a:custGeom>
              <a:avLst/>
              <a:gdLst/>
              <a:ahLst/>
              <a:cxnLst/>
              <a:rect l="l" t="t" r="r" b="b"/>
              <a:pathLst>
                <a:path w="3851" h="1552" extrusionOk="0">
                  <a:moveTo>
                    <a:pt x="1" y="0"/>
                  </a:moveTo>
                  <a:lnTo>
                    <a:pt x="1" y="941"/>
                  </a:lnTo>
                  <a:cubicBezTo>
                    <a:pt x="1" y="1280"/>
                    <a:pt x="863" y="1551"/>
                    <a:pt x="1923" y="1551"/>
                  </a:cubicBezTo>
                  <a:cubicBezTo>
                    <a:pt x="2987" y="1551"/>
                    <a:pt x="3851" y="1280"/>
                    <a:pt x="3851" y="941"/>
                  </a:cubicBezTo>
                  <a:lnTo>
                    <a:pt x="3851" y="0"/>
                  </a:lnTo>
                  <a:cubicBezTo>
                    <a:pt x="3851" y="335"/>
                    <a:pt x="2987" y="607"/>
                    <a:pt x="1923" y="607"/>
                  </a:cubicBezTo>
                  <a:cubicBezTo>
                    <a:pt x="863" y="607"/>
                    <a:pt x="1" y="335"/>
                    <a:pt x="1" y="0"/>
                  </a:cubicBezTo>
                  <a:close/>
                </a:path>
              </a:pathLst>
            </a:custGeom>
            <a:solidFill>
              <a:srgbClr val="019BFF"/>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4"/>
            <p:cNvSpPr/>
            <p:nvPr/>
          </p:nvSpPr>
          <p:spPr>
            <a:xfrm>
              <a:off x="2029725" y="1422400"/>
              <a:ext cx="387988" cy="122717"/>
            </a:xfrm>
            <a:custGeom>
              <a:avLst/>
              <a:gdLst/>
              <a:ahLst/>
              <a:cxnLst/>
              <a:rect l="l" t="t" r="r" b="b"/>
              <a:pathLst>
                <a:path w="3851" h="1218" extrusionOk="0">
                  <a:moveTo>
                    <a:pt x="1923" y="1"/>
                  </a:moveTo>
                  <a:cubicBezTo>
                    <a:pt x="863" y="1"/>
                    <a:pt x="1" y="273"/>
                    <a:pt x="1" y="611"/>
                  </a:cubicBezTo>
                  <a:cubicBezTo>
                    <a:pt x="1" y="946"/>
                    <a:pt x="863" y="1217"/>
                    <a:pt x="1923" y="1217"/>
                  </a:cubicBezTo>
                  <a:cubicBezTo>
                    <a:pt x="2987" y="1217"/>
                    <a:pt x="3851" y="946"/>
                    <a:pt x="3851" y="611"/>
                  </a:cubicBezTo>
                  <a:cubicBezTo>
                    <a:pt x="3851" y="273"/>
                    <a:pt x="2987" y="1"/>
                    <a:pt x="1923" y="1"/>
                  </a:cubicBezTo>
                  <a:close/>
                </a:path>
              </a:pathLst>
            </a:custGeom>
            <a:solidFill>
              <a:schemeClr val="accent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4"/>
            <p:cNvSpPr/>
            <p:nvPr/>
          </p:nvSpPr>
          <p:spPr>
            <a:xfrm>
              <a:off x="2029725" y="1422400"/>
              <a:ext cx="387988" cy="122817"/>
            </a:xfrm>
            <a:custGeom>
              <a:avLst/>
              <a:gdLst/>
              <a:ahLst/>
              <a:cxnLst/>
              <a:rect l="l" t="t" r="r" b="b"/>
              <a:pathLst>
                <a:path w="3851" h="1219" fill="none" extrusionOk="0">
                  <a:moveTo>
                    <a:pt x="3851" y="611"/>
                  </a:moveTo>
                  <a:cubicBezTo>
                    <a:pt x="3851" y="946"/>
                    <a:pt x="2987" y="1218"/>
                    <a:pt x="1923" y="1218"/>
                  </a:cubicBezTo>
                  <a:cubicBezTo>
                    <a:pt x="863" y="1218"/>
                    <a:pt x="1" y="946"/>
                    <a:pt x="1" y="611"/>
                  </a:cubicBezTo>
                  <a:cubicBezTo>
                    <a:pt x="1" y="273"/>
                    <a:pt x="863" y="1"/>
                    <a:pt x="1923" y="1"/>
                  </a:cubicBezTo>
                  <a:cubicBezTo>
                    <a:pt x="2987" y="1"/>
                    <a:pt x="3851" y="273"/>
                    <a:pt x="3851" y="611"/>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4"/>
            <p:cNvSpPr/>
            <p:nvPr/>
          </p:nvSpPr>
          <p:spPr>
            <a:xfrm>
              <a:off x="2029725" y="1483959"/>
              <a:ext cx="387988" cy="156368"/>
            </a:xfrm>
            <a:custGeom>
              <a:avLst/>
              <a:gdLst/>
              <a:ahLst/>
              <a:cxnLst/>
              <a:rect l="l" t="t" r="r" b="b"/>
              <a:pathLst>
                <a:path w="3851" h="1552" fill="none" extrusionOk="0">
                  <a:moveTo>
                    <a:pt x="1" y="0"/>
                  </a:moveTo>
                  <a:lnTo>
                    <a:pt x="1" y="941"/>
                  </a:lnTo>
                  <a:cubicBezTo>
                    <a:pt x="1" y="1280"/>
                    <a:pt x="863" y="1551"/>
                    <a:pt x="1923" y="1551"/>
                  </a:cubicBezTo>
                  <a:cubicBezTo>
                    <a:pt x="2987" y="1551"/>
                    <a:pt x="3851" y="1280"/>
                    <a:pt x="3851" y="941"/>
                  </a:cubicBezTo>
                  <a:lnTo>
                    <a:pt x="3851"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 name="Google Shape;1838;p54"/>
          <p:cNvGrpSpPr/>
          <p:nvPr/>
        </p:nvGrpSpPr>
        <p:grpSpPr>
          <a:xfrm>
            <a:off x="4255744" y="1157448"/>
            <a:ext cx="618412" cy="259856"/>
            <a:chOff x="4255744" y="1453175"/>
            <a:chExt cx="618412" cy="259856"/>
          </a:xfrm>
        </p:grpSpPr>
        <p:grpSp>
          <p:nvGrpSpPr>
            <p:cNvPr id="1839" name="Google Shape;1839;p54"/>
            <p:cNvGrpSpPr/>
            <p:nvPr/>
          </p:nvGrpSpPr>
          <p:grpSpPr>
            <a:xfrm>
              <a:off x="4255744" y="1556655"/>
              <a:ext cx="618412" cy="156375"/>
              <a:chOff x="2983025" y="3044900"/>
              <a:chExt cx="828305" cy="209450"/>
            </a:xfrm>
          </p:grpSpPr>
          <p:sp>
            <p:nvSpPr>
              <p:cNvPr id="1840" name="Google Shape;1840;p54"/>
              <p:cNvSpPr/>
              <p:nvPr/>
            </p:nvSpPr>
            <p:spPr>
              <a:xfrm>
                <a:off x="3070347" y="3044900"/>
                <a:ext cx="285542" cy="25"/>
              </a:xfrm>
              <a:custGeom>
                <a:avLst/>
                <a:gdLst/>
                <a:ahLst/>
                <a:cxnLst/>
                <a:rect l="l" t="t" r="r" b="b"/>
                <a:pathLst>
                  <a:path w="22308" h="1" fill="none" extrusionOk="0">
                    <a:moveTo>
                      <a:pt x="0" y="1"/>
                    </a:moveTo>
                    <a:lnTo>
                      <a:pt x="22307"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4"/>
              <p:cNvSpPr/>
              <p:nvPr/>
            </p:nvSpPr>
            <p:spPr>
              <a:xfrm>
                <a:off x="2983025" y="3044925"/>
                <a:ext cx="403584" cy="209425"/>
              </a:xfrm>
              <a:custGeom>
                <a:avLst/>
                <a:gdLst/>
                <a:ahLst/>
                <a:cxnLst/>
                <a:rect l="l" t="t" r="r" b="b"/>
                <a:pathLst>
                  <a:path w="31530" h="8377" fill="none" extrusionOk="0">
                    <a:moveTo>
                      <a:pt x="31530" y="8377"/>
                    </a:moveTo>
                    <a:lnTo>
                      <a:pt x="0" y="8377"/>
                    </a:lnTo>
                    <a:lnTo>
                      <a:pt x="3709" y="1"/>
                    </a:lnTo>
                    <a:lnTo>
                      <a:pt x="8596" y="1"/>
                    </a:lnTo>
                    <a:lnTo>
                      <a:pt x="860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4"/>
              <p:cNvSpPr/>
              <p:nvPr/>
            </p:nvSpPr>
            <p:spPr>
              <a:xfrm>
                <a:off x="3323605"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4"/>
              <p:cNvSpPr/>
              <p:nvPr/>
            </p:nvSpPr>
            <p:spPr>
              <a:xfrm>
                <a:off x="3386600" y="3044925"/>
                <a:ext cx="424730" cy="209425"/>
              </a:xfrm>
              <a:custGeom>
                <a:avLst/>
                <a:gdLst/>
                <a:ahLst/>
                <a:cxnLst/>
                <a:rect l="l" t="t" r="r" b="b"/>
                <a:pathLst>
                  <a:path w="33182" h="8377" fill="none" extrusionOk="0">
                    <a:moveTo>
                      <a:pt x="1" y="8377"/>
                    </a:moveTo>
                    <a:lnTo>
                      <a:pt x="33181" y="8377"/>
                    </a:lnTo>
                    <a:lnTo>
                      <a:pt x="29471" y="1"/>
                    </a:lnTo>
                    <a:lnTo>
                      <a:pt x="24586" y="1"/>
                    </a:lnTo>
                    <a:lnTo>
                      <a:pt x="24582"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4"/>
              <p:cNvSpPr/>
              <p:nvPr/>
            </p:nvSpPr>
            <p:spPr>
              <a:xfrm>
                <a:off x="3471230"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 name="Google Shape;1845;p54"/>
            <p:cNvSpPr/>
            <p:nvPr/>
          </p:nvSpPr>
          <p:spPr>
            <a:xfrm>
              <a:off x="4378000" y="1514734"/>
              <a:ext cx="387988" cy="156368"/>
            </a:xfrm>
            <a:custGeom>
              <a:avLst/>
              <a:gdLst/>
              <a:ahLst/>
              <a:cxnLst/>
              <a:rect l="l" t="t" r="r" b="b"/>
              <a:pathLst>
                <a:path w="3851" h="1552" extrusionOk="0">
                  <a:moveTo>
                    <a:pt x="1" y="0"/>
                  </a:moveTo>
                  <a:lnTo>
                    <a:pt x="1" y="941"/>
                  </a:lnTo>
                  <a:cubicBezTo>
                    <a:pt x="1" y="1280"/>
                    <a:pt x="863" y="1551"/>
                    <a:pt x="1923" y="1551"/>
                  </a:cubicBezTo>
                  <a:cubicBezTo>
                    <a:pt x="2987" y="1551"/>
                    <a:pt x="3851" y="1280"/>
                    <a:pt x="3851" y="941"/>
                  </a:cubicBezTo>
                  <a:lnTo>
                    <a:pt x="3851" y="0"/>
                  </a:lnTo>
                  <a:cubicBezTo>
                    <a:pt x="3851" y="335"/>
                    <a:pt x="2987" y="607"/>
                    <a:pt x="1923" y="607"/>
                  </a:cubicBezTo>
                  <a:cubicBezTo>
                    <a:pt x="863" y="607"/>
                    <a:pt x="1" y="335"/>
                    <a:pt x="1" y="0"/>
                  </a:cubicBezTo>
                  <a:close/>
                </a:path>
              </a:pathLst>
            </a:custGeom>
            <a:solidFill>
              <a:schemeClr val="accent3"/>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4"/>
            <p:cNvSpPr/>
            <p:nvPr/>
          </p:nvSpPr>
          <p:spPr>
            <a:xfrm>
              <a:off x="4378000" y="1453175"/>
              <a:ext cx="387988" cy="122717"/>
            </a:xfrm>
            <a:custGeom>
              <a:avLst/>
              <a:gdLst/>
              <a:ahLst/>
              <a:cxnLst/>
              <a:rect l="l" t="t" r="r" b="b"/>
              <a:pathLst>
                <a:path w="3851" h="1218" extrusionOk="0">
                  <a:moveTo>
                    <a:pt x="1923" y="1"/>
                  </a:moveTo>
                  <a:cubicBezTo>
                    <a:pt x="863" y="1"/>
                    <a:pt x="1" y="273"/>
                    <a:pt x="1" y="611"/>
                  </a:cubicBezTo>
                  <a:cubicBezTo>
                    <a:pt x="1" y="946"/>
                    <a:pt x="863" y="1217"/>
                    <a:pt x="1923" y="1217"/>
                  </a:cubicBezTo>
                  <a:cubicBezTo>
                    <a:pt x="2987" y="1217"/>
                    <a:pt x="3851" y="946"/>
                    <a:pt x="3851" y="611"/>
                  </a:cubicBezTo>
                  <a:cubicBezTo>
                    <a:pt x="3851" y="273"/>
                    <a:pt x="2987" y="1"/>
                    <a:pt x="1923" y="1"/>
                  </a:cubicBezTo>
                  <a:close/>
                </a:path>
              </a:pathLst>
            </a:custGeom>
            <a:solidFill>
              <a:schemeClr val="accen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4"/>
            <p:cNvSpPr/>
            <p:nvPr/>
          </p:nvSpPr>
          <p:spPr>
            <a:xfrm>
              <a:off x="4378000" y="1453175"/>
              <a:ext cx="387988" cy="122817"/>
            </a:xfrm>
            <a:custGeom>
              <a:avLst/>
              <a:gdLst/>
              <a:ahLst/>
              <a:cxnLst/>
              <a:rect l="l" t="t" r="r" b="b"/>
              <a:pathLst>
                <a:path w="3851" h="1219" fill="none" extrusionOk="0">
                  <a:moveTo>
                    <a:pt x="3851" y="611"/>
                  </a:moveTo>
                  <a:cubicBezTo>
                    <a:pt x="3851" y="946"/>
                    <a:pt x="2987" y="1218"/>
                    <a:pt x="1923" y="1218"/>
                  </a:cubicBezTo>
                  <a:cubicBezTo>
                    <a:pt x="863" y="1218"/>
                    <a:pt x="1" y="946"/>
                    <a:pt x="1" y="611"/>
                  </a:cubicBezTo>
                  <a:cubicBezTo>
                    <a:pt x="1" y="273"/>
                    <a:pt x="863" y="1"/>
                    <a:pt x="1923" y="1"/>
                  </a:cubicBezTo>
                  <a:cubicBezTo>
                    <a:pt x="2987" y="1"/>
                    <a:pt x="3851" y="273"/>
                    <a:pt x="3851" y="611"/>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4"/>
            <p:cNvSpPr/>
            <p:nvPr/>
          </p:nvSpPr>
          <p:spPr>
            <a:xfrm>
              <a:off x="4378000" y="1514734"/>
              <a:ext cx="387988" cy="156368"/>
            </a:xfrm>
            <a:custGeom>
              <a:avLst/>
              <a:gdLst/>
              <a:ahLst/>
              <a:cxnLst/>
              <a:rect l="l" t="t" r="r" b="b"/>
              <a:pathLst>
                <a:path w="3851" h="1552" fill="none" extrusionOk="0">
                  <a:moveTo>
                    <a:pt x="1" y="0"/>
                  </a:moveTo>
                  <a:lnTo>
                    <a:pt x="1" y="941"/>
                  </a:lnTo>
                  <a:cubicBezTo>
                    <a:pt x="1" y="1280"/>
                    <a:pt x="863" y="1551"/>
                    <a:pt x="1923" y="1551"/>
                  </a:cubicBezTo>
                  <a:cubicBezTo>
                    <a:pt x="2987" y="1551"/>
                    <a:pt x="3851" y="1280"/>
                    <a:pt x="3851" y="941"/>
                  </a:cubicBezTo>
                  <a:lnTo>
                    <a:pt x="3851"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54"/>
          <p:cNvGrpSpPr/>
          <p:nvPr/>
        </p:nvGrpSpPr>
        <p:grpSpPr>
          <a:xfrm>
            <a:off x="6561694" y="1157448"/>
            <a:ext cx="618412" cy="259856"/>
            <a:chOff x="4255744" y="1453175"/>
            <a:chExt cx="618412" cy="259856"/>
          </a:xfrm>
        </p:grpSpPr>
        <p:grpSp>
          <p:nvGrpSpPr>
            <p:cNvPr id="1850" name="Google Shape;1850;p54"/>
            <p:cNvGrpSpPr/>
            <p:nvPr/>
          </p:nvGrpSpPr>
          <p:grpSpPr>
            <a:xfrm>
              <a:off x="4255744" y="1556655"/>
              <a:ext cx="618412" cy="156375"/>
              <a:chOff x="2983025" y="3044900"/>
              <a:chExt cx="828305" cy="209450"/>
            </a:xfrm>
          </p:grpSpPr>
          <p:sp>
            <p:nvSpPr>
              <p:cNvPr id="1851" name="Google Shape;1851;p54"/>
              <p:cNvSpPr/>
              <p:nvPr/>
            </p:nvSpPr>
            <p:spPr>
              <a:xfrm>
                <a:off x="3070347" y="3044900"/>
                <a:ext cx="285542" cy="25"/>
              </a:xfrm>
              <a:custGeom>
                <a:avLst/>
                <a:gdLst/>
                <a:ahLst/>
                <a:cxnLst/>
                <a:rect l="l" t="t" r="r" b="b"/>
                <a:pathLst>
                  <a:path w="22308" h="1" fill="none" extrusionOk="0">
                    <a:moveTo>
                      <a:pt x="0" y="1"/>
                    </a:moveTo>
                    <a:lnTo>
                      <a:pt x="22307"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4"/>
              <p:cNvSpPr/>
              <p:nvPr/>
            </p:nvSpPr>
            <p:spPr>
              <a:xfrm>
                <a:off x="2983025" y="3044925"/>
                <a:ext cx="403584" cy="209425"/>
              </a:xfrm>
              <a:custGeom>
                <a:avLst/>
                <a:gdLst/>
                <a:ahLst/>
                <a:cxnLst/>
                <a:rect l="l" t="t" r="r" b="b"/>
                <a:pathLst>
                  <a:path w="31530" h="8377" fill="none" extrusionOk="0">
                    <a:moveTo>
                      <a:pt x="31530" y="8377"/>
                    </a:moveTo>
                    <a:lnTo>
                      <a:pt x="0" y="8377"/>
                    </a:lnTo>
                    <a:lnTo>
                      <a:pt x="3709" y="1"/>
                    </a:lnTo>
                    <a:lnTo>
                      <a:pt x="8596" y="1"/>
                    </a:lnTo>
                    <a:lnTo>
                      <a:pt x="860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4"/>
              <p:cNvSpPr/>
              <p:nvPr/>
            </p:nvSpPr>
            <p:spPr>
              <a:xfrm>
                <a:off x="3323605"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4"/>
              <p:cNvSpPr/>
              <p:nvPr/>
            </p:nvSpPr>
            <p:spPr>
              <a:xfrm>
                <a:off x="3386600" y="3044925"/>
                <a:ext cx="424730" cy="209425"/>
              </a:xfrm>
              <a:custGeom>
                <a:avLst/>
                <a:gdLst/>
                <a:ahLst/>
                <a:cxnLst/>
                <a:rect l="l" t="t" r="r" b="b"/>
                <a:pathLst>
                  <a:path w="33182" h="8377" fill="none" extrusionOk="0">
                    <a:moveTo>
                      <a:pt x="1" y="8377"/>
                    </a:moveTo>
                    <a:lnTo>
                      <a:pt x="33181" y="8377"/>
                    </a:lnTo>
                    <a:lnTo>
                      <a:pt x="29471" y="1"/>
                    </a:lnTo>
                    <a:lnTo>
                      <a:pt x="24586" y="1"/>
                    </a:lnTo>
                    <a:lnTo>
                      <a:pt x="24582"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4"/>
              <p:cNvSpPr/>
              <p:nvPr/>
            </p:nvSpPr>
            <p:spPr>
              <a:xfrm>
                <a:off x="3471230"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6" name="Google Shape;1856;p54"/>
            <p:cNvSpPr/>
            <p:nvPr/>
          </p:nvSpPr>
          <p:spPr>
            <a:xfrm>
              <a:off x="4378000" y="1514734"/>
              <a:ext cx="387988" cy="156368"/>
            </a:xfrm>
            <a:custGeom>
              <a:avLst/>
              <a:gdLst/>
              <a:ahLst/>
              <a:cxnLst/>
              <a:rect l="l" t="t" r="r" b="b"/>
              <a:pathLst>
                <a:path w="3851" h="1552" extrusionOk="0">
                  <a:moveTo>
                    <a:pt x="1" y="0"/>
                  </a:moveTo>
                  <a:lnTo>
                    <a:pt x="1" y="941"/>
                  </a:lnTo>
                  <a:cubicBezTo>
                    <a:pt x="1" y="1280"/>
                    <a:pt x="863" y="1551"/>
                    <a:pt x="1923" y="1551"/>
                  </a:cubicBezTo>
                  <a:cubicBezTo>
                    <a:pt x="2987" y="1551"/>
                    <a:pt x="3851" y="1280"/>
                    <a:pt x="3851" y="941"/>
                  </a:cubicBezTo>
                  <a:lnTo>
                    <a:pt x="3851" y="0"/>
                  </a:lnTo>
                  <a:cubicBezTo>
                    <a:pt x="3851" y="335"/>
                    <a:pt x="2987" y="607"/>
                    <a:pt x="1923" y="607"/>
                  </a:cubicBezTo>
                  <a:cubicBezTo>
                    <a:pt x="863" y="607"/>
                    <a:pt x="1" y="335"/>
                    <a:pt x="1" y="0"/>
                  </a:cubicBezTo>
                  <a:close/>
                </a:path>
              </a:pathLst>
            </a:custGeom>
            <a:solidFill>
              <a:schemeClr val="accent6"/>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4"/>
            <p:cNvSpPr/>
            <p:nvPr/>
          </p:nvSpPr>
          <p:spPr>
            <a:xfrm>
              <a:off x="4378000" y="1453175"/>
              <a:ext cx="387988" cy="122717"/>
            </a:xfrm>
            <a:custGeom>
              <a:avLst/>
              <a:gdLst/>
              <a:ahLst/>
              <a:cxnLst/>
              <a:rect l="l" t="t" r="r" b="b"/>
              <a:pathLst>
                <a:path w="3851" h="1218" extrusionOk="0">
                  <a:moveTo>
                    <a:pt x="1923" y="1"/>
                  </a:moveTo>
                  <a:cubicBezTo>
                    <a:pt x="863" y="1"/>
                    <a:pt x="1" y="273"/>
                    <a:pt x="1" y="611"/>
                  </a:cubicBezTo>
                  <a:cubicBezTo>
                    <a:pt x="1" y="946"/>
                    <a:pt x="863" y="1217"/>
                    <a:pt x="1923" y="1217"/>
                  </a:cubicBezTo>
                  <a:cubicBezTo>
                    <a:pt x="2987" y="1217"/>
                    <a:pt x="3851" y="946"/>
                    <a:pt x="3851" y="611"/>
                  </a:cubicBezTo>
                  <a:cubicBezTo>
                    <a:pt x="3851" y="273"/>
                    <a:pt x="2987" y="1"/>
                    <a:pt x="1923" y="1"/>
                  </a:cubicBezTo>
                  <a:close/>
                </a:path>
              </a:pathLst>
            </a:custGeom>
            <a:solidFill>
              <a:srgbClr val="A678B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4"/>
            <p:cNvSpPr/>
            <p:nvPr/>
          </p:nvSpPr>
          <p:spPr>
            <a:xfrm>
              <a:off x="4378000" y="1453175"/>
              <a:ext cx="387988" cy="122817"/>
            </a:xfrm>
            <a:custGeom>
              <a:avLst/>
              <a:gdLst/>
              <a:ahLst/>
              <a:cxnLst/>
              <a:rect l="l" t="t" r="r" b="b"/>
              <a:pathLst>
                <a:path w="3851" h="1219" fill="none" extrusionOk="0">
                  <a:moveTo>
                    <a:pt x="3851" y="611"/>
                  </a:moveTo>
                  <a:cubicBezTo>
                    <a:pt x="3851" y="946"/>
                    <a:pt x="2987" y="1218"/>
                    <a:pt x="1923" y="1218"/>
                  </a:cubicBezTo>
                  <a:cubicBezTo>
                    <a:pt x="863" y="1218"/>
                    <a:pt x="1" y="946"/>
                    <a:pt x="1" y="611"/>
                  </a:cubicBezTo>
                  <a:cubicBezTo>
                    <a:pt x="1" y="273"/>
                    <a:pt x="863" y="1"/>
                    <a:pt x="1923" y="1"/>
                  </a:cubicBezTo>
                  <a:cubicBezTo>
                    <a:pt x="2987" y="1"/>
                    <a:pt x="3851" y="273"/>
                    <a:pt x="3851" y="611"/>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4"/>
            <p:cNvSpPr/>
            <p:nvPr/>
          </p:nvSpPr>
          <p:spPr>
            <a:xfrm>
              <a:off x="4378000" y="1514734"/>
              <a:ext cx="387988" cy="156368"/>
            </a:xfrm>
            <a:custGeom>
              <a:avLst/>
              <a:gdLst/>
              <a:ahLst/>
              <a:cxnLst/>
              <a:rect l="l" t="t" r="r" b="b"/>
              <a:pathLst>
                <a:path w="3851" h="1552" fill="none" extrusionOk="0">
                  <a:moveTo>
                    <a:pt x="1" y="0"/>
                  </a:moveTo>
                  <a:lnTo>
                    <a:pt x="1" y="941"/>
                  </a:lnTo>
                  <a:cubicBezTo>
                    <a:pt x="1" y="1280"/>
                    <a:pt x="863" y="1551"/>
                    <a:pt x="1923" y="1551"/>
                  </a:cubicBezTo>
                  <a:cubicBezTo>
                    <a:pt x="2987" y="1551"/>
                    <a:pt x="3851" y="1280"/>
                    <a:pt x="3851" y="941"/>
                  </a:cubicBezTo>
                  <a:lnTo>
                    <a:pt x="3851"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54"/>
          <p:cNvGrpSpPr/>
          <p:nvPr/>
        </p:nvGrpSpPr>
        <p:grpSpPr>
          <a:xfrm>
            <a:off x="1880397" y="2895886"/>
            <a:ext cx="729006" cy="260631"/>
            <a:chOff x="1914519" y="1422400"/>
            <a:chExt cx="618412" cy="260631"/>
          </a:xfrm>
        </p:grpSpPr>
        <p:grpSp>
          <p:nvGrpSpPr>
            <p:cNvPr id="1861" name="Google Shape;1861;p54"/>
            <p:cNvGrpSpPr/>
            <p:nvPr/>
          </p:nvGrpSpPr>
          <p:grpSpPr>
            <a:xfrm>
              <a:off x="1914519" y="1526655"/>
              <a:ext cx="618412" cy="156375"/>
              <a:chOff x="2983025" y="3044900"/>
              <a:chExt cx="828305" cy="209450"/>
            </a:xfrm>
          </p:grpSpPr>
          <p:sp>
            <p:nvSpPr>
              <p:cNvPr id="1862" name="Google Shape;1862;p54"/>
              <p:cNvSpPr/>
              <p:nvPr/>
            </p:nvSpPr>
            <p:spPr>
              <a:xfrm>
                <a:off x="3070347" y="3044900"/>
                <a:ext cx="285542" cy="25"/>
              </a:xfrm>
              <a:custGeom>
                <a:avLst/>
                <a:gdLst/>
                <a:ahLst/>
                <a:cxnLst/>
                <a:rect l="l" t="t" r="r" b="b"/>
                <a:pathLst>
                  <a:path w="22308" h="1" fill="none" extrusionOk="0">
                    <a:moveTo>
                      <a:pt x="0" y="1"/>
                    </a:moveTo>
                    <a:lnTo>
                      <a:pt x="22307"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4"/>
              <p:cNvSpPr/>
              <p:nvPr/>
            </p:nvSpPr>
            <p:spPr>
              <a:xfrm>
                <a:off x="2983025" y="3044925"/>
                <a:ext cx="403584" cy="209425"/>
              </a:xfrm>
              <a:custGeom>
                <a:avLst/>
                <a:gdLst/>
                <a:ahLst/>
                <a:cxnLst/>
                <a:rect l="l" t="t" r="r" b="b"/>
                <a:pathLst>
                  <a:path w="31530" h="8377" fill="none" extrusionOk="0">
                    <a:moveTo>
                      <a:pt x="31530" y="8377"/>
                    </a:moveTo>
                    <a:lnTo>
                      <a:pt x="0" y="8377"/>
                    </a:lnTo>
                    <a:lnTo>
                      <a:pt x="3709" y="1"/>
                    </a:lnTo>
                    <a:lnTo>
                      <a:pt x="8596" y="1"/>
                    </a:lnTo>
                    <a:lnTo>
                      <a:pt x="860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4"/>
              <p:cNvSpPr/>
              <p:nvPr/>
            </p:nvSpPr>
            <p:spPr>
              <a:xfrm>
                <a:off x="3323605"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4"/>
              <p:cNvSpPr/>
              <p:nvPr/>
            </p:nvSpPr>
            <p:spPr>
              <a:xfrm>
                <a:off x="3386600" y="3044925"/>
                <a:ext cx="424730" cy="209425"/>
              </a:xfrm>
              <a:custGeom>
                <a:avLst/>
                <a:gdLst/>
                <a:ahLst/>
                <a:cxnLst/>
                <a:rect l="l" t="t" r="r" b="b"/>
                <a:pathLst>
                  <a:path w="33182" h="8377" fill="none" extrusionOk="0">
                    <a:moveTo>
                      <a:pt x="1" y="8377"/>
                    </a:moveTo>
                    <a:lnTo>
                      <a:pt x="33181" y="8377"/>
                    </a:lnTo>
                    <a:lnTo>
                      <a:pt x="29471" y="1"/>
                    </a:lnTo>
                    <a:lnTo>
                      <a:pt x="24586" y="1"/>
                    </a:lnTo>
                    <a:lnTo>
                      <a:pt x="24582"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4"/>
              <p:cNvSpPr/>
              <p:nvPr/>
            </p:nvSpPr>
            <p:spPr>
              <a:xfrm>
                <a:off x="3471230"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7" name="Google Shape;1867;p54"/>
            <p:cNvSpPr/>
            <p:nvPr/>
          </p:nvSpPr>
          <p:spPr>
            <a:xfrm>
              <a:off x="2029725" y="1483959"/>
              <a:ext cx="387988" cy="156368"/>
            </a:xfrm>
            <a:custGeom>
              <a:avLst/>
              <a:gdLst/>
              <a:ahLst/>
              <a:cxnLst/>
              <a:rect l="l" t="t" r="r" b="b"/>
              <a:pathLst>
                <a:path w="3851" h="1552" extrusionOk="0">
                  <a:moveTo>
                    <a:pt x="1" y="0"/>
                  </a:moveTo>
                  <a:lnTo>
                    <a:pt x="1" y="941"/>
                  </a:lnTo>
                  <a:cubicBezTo>
                    <a:pt x="1" y="1280"/>
                    <a:pt x="863" y="1551"/>
                    <a:pt x="1923" y="1551"/>
                  </a:cubicBezTo>
                  <a:cubicBezTo>
                    <a:pt x="2987" y="1551"/>
                    <a:pt x="3851" y="1280"/>
                    <a:pt x="3851" y="941"/>
                  </a:cubicBezTo>
                  <a:lnTo>
                    <a:pt x="3851" y="0"/>
                  </a:lnTo>
                  <a:cubicBezTo>
                    <a:pt x="3851" y="335"/>
                    <a:pt x="2987" y="607"/>
                    <a:pt x="1923" y="607"/>
                  </a:cubicBezTo>
                  <a:cubicBezTo>
                    <a:pt x="863" y="607"/>
                    <a:pt x="1" y="335"/>
                    <a:pt x="1" y="0"/>
                  </a:cubicBezTo>
                  <a:close/>
                </a:path>
              </a:pathLst>
            </a:custGeom>
            <a:solidFill>
              <a:srgbClr val="FFD348"/>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4"/>
            <p:cNvSpPr/>
            <p:nvPr/>
          </p:nvSpPr>
          <p:spPr>
            <a:xfrm>
              <a:off x="2029725" y="1422400"/>
              <a:ext cx="387988" cy="122717"/>
            </a:xfrm>
            <a:custGeom>
              <a:avLst/>
              <a:gdLst/>
              <a:ahLst/>
              <a:cxnLst/>
              <a:rect l="l" t="t" r="r" b="b"/>
              <a:pathLst>
                <a:path w="3851" h="1218" extrusionOk="0">
                  <a:moveTo>
                    <a:pt x="1923" y="1"/>
                  </a:moveTo>
                  <a:cubicBezTo>
                    <a:pt x="863" y="1"/>
                    <a:pt x="1" y="273"/>
                    <a:pt x="1" y="611"/>
                  </a:cubicBezTo>
                  <a:cubicBezTo>
                    <a:pt x="1" y="946"/>
                    <a:pt x="863" y="1217"/>
                    <a:pt x="1923" y="1217"/>
                  </a:cubicBezTo>
                  <a:cubicBezTo>
                    <a:pt x="2987" y="1217"/>
                    <a:pt x="3851" y="946"/>
                    <a:pt x="3851" y="611"/>
                  </a:cubicBezTo>
                  <a:cubicBezTo>
                    <a:pt x="3851" y="273"/>
                    <a:pt x="2987" y="1"/>
                    <a:pt x="1923" y="1"/>
                  </a:cubicBezTo>
                  <a:close/>
                </a:path>
              </a:pathLst>
            </a:custGeom>
            <a:solidFill>
              <a:schemeClr val="dk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4"/>
            <p:cNvSpPr/>
            <p:nvPr/>
          </p:nvSpPr>
          <p:spPr>
            <a:xfrm>
              <a:off x="2029725" y="1422400"/>
              <a:ext cx="387988" cy="122817"/>
            </a:xfrm>
            <a:custGeom>
              <a:avLst/>
              <a:gdLst/>
              <a:ahLst/>
              <a:cxnLst/>
              <a:rect l="l" t="t" r="r" b="b"/>
              <a:pathLst>
                <a:path w="3851" h="1219" fill="none" extrusionOk="0">
                  <a:moveTo>
                    <a:pt x="3851" y="611"/>
                  </a:moveTo>
                  <a:cubicBezTo>
                    <a:pt x="3851" y="946"/>
                    <a:pt x="2987" y="1218"/>
                    <a:pt x="1923" y="1218"/>
                  </a:cubicBezTo>
                  <a:cubicBezTo>
                    <a:pt x="863" y="1218"/>
                    <a:pt x="1" y="946"/>
                    <a:pt x="1" y="611"/>
                  </a:cubicBezTo>
                  <a:cubicBezTo>
                    <a:pt x="1" y="273"/>
                    <a:pt x="863" y="1"/>
                    <a:pt x="1923" y="1"/>
                  </a:cubicBezTo>
                  <a:cubicBezTo>
                    <a:pt x="2987" y="1"/>
                    <a:pt x="3851" y="273"/>
                    <a:pt x="3851" y="611"/>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4"/>
            <p:cNvSpPr/>
            <p:nvPr/>
          </p:nvSpPr>
          <p:spPr>
            <a:xfrm>
              <a:off x="2029725" y="1483959"/>
              <a:ext cx="387988" cy="156368"/>
            </a:xfrm>
            <a:custGeom>
              <a:avLst/>
              <a:gdLst/>
              <a:ahLst/>
              <a:cxnLst/>
              <a:rect l="l" t="t" r="r" b="b"/>
              <a:pathLst>
                <a:path w="3851" h="1552" fill="none" extrusionOk="0">
                  <a:moveTo>
                    <a:pt x="1" y="0"/>
                  </a:moveTo>
                  <a:lnTo>
                    <a:pt x="1" y="941"/>
                  </a:lnTo>
                  <a:cubicBezTo>
                    <a:pt x="1" y="1280"/>
                    <a:pt x="863" y="1551"/>
                    <a:pt x="1923" y="1551"/>
                  </a:cubicBezTo>
                  <a:cubicBezTo>
                    <a:pt x="2987" y="1551"/>
                    <a:pt x="3851" y="1280"/>
                    <a:pt x="3851" y="941"/>
                  </a:cubicBezTo>
                  <a:lnTo>
                    <a:pt x="3851"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54"/>
          <p:cNvGrpSpPr/>
          <p:nvPr/>
        </p:nvGrpSpPr>
        <p:grpSpPr>
          <a:xfrm>
            <a:off x="4221622" y="2926661"/>
            <a:ext cx="729006" cy="259856"/>
            <a:chOff x="4255744" y="1453175"/>
            <a:chExt cx="618412" cy="259856"/>
          </a:xfrm>
        </p:grpSpPr>
        <p:grpSp>
          <p:nvGrpSpPr>
            <p:cNvPr id="1872" name="Google Shape;1872;p54"/>
            <p:cNvGrpSpPr/>
            <p:nvPr/>
          </p:nvGrpSpPr>
          <p:grpSpPr>
            <a:xfrm>
              <a:off x="4255744" y="1556655"/>
              <a:ext cx="618412" cy="156375"/>
              <a:chOff x="2983025" y="3044900"/>
              <a:chExt cx="828305" cy="209450"/>
            </a:xfrm>
          </p:grpSpPr>
          <p:sp>
            <p:nvSpPr>
              <p:cNvPr id="1873" name="Google Shape;1873;p54"/>
              <p:cNvSpPr/>
              <p:nvPr/>
            </p:nvSpPr>
            <p:spPr>
              <a:xfrm>
                <a:off x="3070347" y="3044900"/>
                <a:ext cx="285542" cy="25"/>
              </a:xfrm>
              <a:custGeom>
                <a:avLst/>
                <a:gdLst/>
                <a:ahLst/>
                <a:cxnLst/>
                <a:rect l="l" t="t" r="r" b="b"/>
                <a:pathLst>
                  <a:path w="22308" h="1" fill="none" extrusionOk="0">
                    <a:moveTo>
                      <a:pt x="0" y="1"/>
                    </a:moveTo>
                    <a:lnTo>
                      <a:pt x="22307"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4"/>
              <p:cNvSpPr/>
              <p:nvPr/>
            </p:nvSpPr>
            <p:spPr>
              <a:xfrm>
                <a:off x="2983025" y="3044925"/>
                <a:ext cx="403584" cy="209425"/>
              </a:xfrm>
              <a:custGeom>
                <a:avLst/>
                <a:gdLst/>
                <a:ahLst/>
                <a:cxnLst/>
                <a:rect l="l" t="t" r="r" b="b"/>
                <a:pathLst>
                  <a:path w="31530" h="8377" fill="none" extrusionOk="0">
                    <a:moveTo>
                      <a:pt x="31530" y="8377"/>
                    </a:moveTo>
                    <a:lnTo>
                      <a:pt x="0" y="8377"/>
                    </a:lnTo>
                    <a:lnTo>
                      <a:pt x="3709" y="1"/>
                    </a:lnTo>
                    <a:lnTo>
                      <a:pt x="8596" y="1"/>
                    </a:lnTo>
                    <a:lnTo>
                      <a:pt x="860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4"/>
              <p:cNvSpPr/>
              <p:nvPr/>
            </p:nvSpPr>
            <p:spPr>
              <a:xfrm>
                <a:off x="3323605"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4"/>
              <p:cNvSpPr/>
              <p:nvPr/>
            </p:nvSpPr>
            <p:spPr>
              <a:xfrm>
                <a:off x="3386600" y="3044925"/>
                <a:ext cx="424730" cy="209425"/>
              </a:xfrm>
              <a:custGeom>
                <a:avLst/>
                <a:gdLst/>
                <a:ahLst/>
                <a:cxnLst/>
                <a:rect l="l" t="t" r="r" b="b"/>
                <a:pathLst>
                  <a:path w="33182" h="8377" fill="none" extrusionOk="0">
                    <a:moveTo>
                      <a:pt x="1" y="8377"/>
                    </a:moveTo>
                    <a:lnTo>
                      <a:pt x="33181" y="8377"/>
                    </a:lnTo>
                    <a:lnTo>
                      <a:pt x="29471" y="1"/>
                    </a:lnTo>
                    <a:lnTo>
                      <a:pt x="24586" y="1"/>
                    </a:lnTo>
                    <a:lnTo>
                      <a:pt x="24582"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4"/>
              <p:cNvSpPr/>
              <p:nvPr/>
            </p:nvSpPr>
            <p:spPr>
              <a:xfrm>
                <a:off x="3471230"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8" name="Google Shape;1878;p54"/>
            <p:cNvSpPr/>
            <p:nvPr/>
          </p:nvSpPr>
          <p:spPr>
            <a:xfrm>
              <a:off x="4378000" y="1514734"/>
              <a:ext cx="387988" cy="156368"/>
            </a:xfrm>
            <a:custGeom>
              <a:avLst/>
              <a:gdLst/>
              <a:ahLst/>
              <a:cxnLst/>
              <a:rect l="l" t="t" r="r" b="b"/>
              <a:pathLst>
                <a:path w="3851" h="1552" extrusionOk="0">
                  <a:moveTo>
                    <a:pt x="1" y="0"/>
                  </a:moveTo>
                  <a:lnTo>
                    <a:pt x="1" y="941"/>
                  </a:lnTo>
                  <a:cubicBezTo>
                    <a:pt x="1" y="1280"/>
                    <a:pt x="863" y="1551"/>
                    <a:pt x="1923" y="1551"/>
                  </a:cubicBezTo>
                  <a:cubicBezTo>
                    <a:pt x="2987" y="1551"/>
                    <a:pt x="3851" y="1280"/>
                    <a:pt x="3851" y="941"/>
                  </a:cubicBezTo>
                  <a:lnTo>
                    <a:pt x="3851" y="0"/>
                  </a:lnTo>
                  <a:cubicBezTo>
                    <a:pt x="3851" y="335"/>
                    <a:pt x="2987" y="607"/>
                    <a:pt x="1923" y="607"/>
                  </a:cubicBezTo>
                  <a:cubicBezTo>
                    <a:pt x="863" y="607"/>
                    <a:pt x="1" y="335"/>
                    <a:pt x="1" y="0"/>
                  </a:cubicBezTo>
                  <a:close/>
                </a:path>
              </a:pathLst>
            </a:custGeom>
            <a:solidFill>
              <a:srgbClr val="62B771"/>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4"/>
            <p:cNvSpPr/>
            <p:nvPr/>
          </p:nvSpPr>
          <p:spPr>
            <a:xfrm>
              <a:off x="4378000" y="1453175"/>
              <a:ext cx="387988" cy="122717"/>
            </a:xfrm>
            <a:custGeom>
              <a:avLst/>
              <a:gdLst/>
              <a:ahLst/>
              <a:cxnLst/>
              <a:rect l="l" t="t" r="r" b="b"/>
              <a:pathLst>
                <a:path w="3851" h="1218" extrusionOk="0">
                  <a:moveTo>
                    <a:pt x="1923" y="1"/>
                  </a:moveTo>
                  <a:cubicBezTo>
                    <a:pt x="863" y="1"/>
                    <a:pt x="1" y="273"/>
                    <a:pt x="1" y="611"/>
                  </a:cubicBezTo>
                  <a:cubicBezTo>
                    <a:pt x="1" y="946"/>
                    <a:pt x="863" y="1217"/>
                    <a:pt x="1923" y="1217"/>
                  </a:cubicBezTo>
                  <a:cubicBezTo>
                    <a:pt x="2987" y="1217"/>
                    <a:pt x="3851" y="946"/>
                    <a:pt x="3851" y="611"/>
                  </a:cubicBezTo>
                  <a:cubicBezTo>
                    <a:pt x="3851" y="273"/>
                    <a:pt x="2987" y="1"/>
                    <a:pt x="1923" y="1"/>
                  </a:cubicBezTo>
                  <a:close/>
                </a:path>
              </a:pathLst>
            </a:custGeom>
            <a:solidFill>
              <a:srgbClr val="8BD2A4"/>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4378000" y="1453175"/>
              <a:ext cx="387988" cy="122817"/>
            </a:xfrm>
            <a:custGeom>
              <a:avLst/>
              <a:gdLst/>
              <a:ahLst/>
              <a:cxnLst/>
              <a:rect l="l" t="t" r="r" b="b"/>
              <a:pathLst>
                <a:path w="3851" h="1219" fill="none" extrusionOk="0">
                  <a:moveTo>
                    <a:pt x="3851" y="611"/>
                  </a:moveTo>
                  <a:cubicBezTo>
                    <a:pt x="3851" y="946"/>
                    <a:pt x="2987" y="1218"/>
                    <a:pt x="1923" y="1218"/>
                  </a:cubicBezTo>
                  <a:cubicBezTo>
                    <a:pt x="863" y="1218"/>
                    <a:pt x="1" y="946"/>
                    <a:pt x="1" y="611"/>
                  </a:cubicBezTo>
                  <a:cubicBezTo>
                    <a:pt x="1" y="273"/>
                    <a:pt x="863" y="1"/>
                    <a:pt x="1923" y="1"/>
                  </a:cubicBezTo>
                  <a:cubicBezTo>
                    <a:pt x="2987" y="1"/>
                    <a:pt x="3851" y="273"/>
                    <a:pt x="3851" y="611"/>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4378000" y="1514734"/>
              <a:ext cx="387988" cy="156368"/>
            </a:xfrm>
            <a:custGeom>
              <a:avLst/>
              <a:gdLst/>
              <a:ahLst/>
              <a:cxnLst/>
              <a:rect l="l" t="t" r="r" b="b"/>
              <a:pathLst>
                <a:path w="3851" h="1552" fill="none" extrusionOk="0">
                  <a:moveTo>
                    <a:pt x="1" y="0"/>
                  </a:moveTo>
                  <a:lnTo>
                    <a:pt x="1" y="941"/>
                  </a:lnTo>
                  <a:cubicBezTo>
                    <a:pt x="1" y="1280"/>
                    <a:pt x="863" y="1551"/>
                    <a:pt x="1923" y="1551"/>
                  </a:cubicBezTo>
                  <a:cubicBezTo>
                    <a:pt x="2987" y="1551"/>
                    <a:pt x="3851" y="1280"/>
                    <a:pt x="3851" y="941"/>
                  </a:cubicBezTo>
                  <a:lnTo>
                    <a:pt x="3851"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54"/>
          <p:cNvGrpSpPr/>
          <p:nvPr/>
        </p:nvGrpSpPr>
        <p:grpSpPr>
          <a:xfrm>
            <a:off x="6527572" y="2926661"/>
            <a:ext cx="729006" cy="259856"/>
            <a:chOff x="4255744" y="1453175"/>
            <a:chExt cx="618412" cy="259856"/>
          </a:xfrm>
        </p:grpSpPr>
        <p:grpSp>
          <p:nvGrpSpPr>
            <p:cNvPr id="1883" name="Google Shape;1883;p54"/>
            <p:cNvGrpSpPr/>
            <p:nvPr/>
          </p:nvGrpSpPr>
          <p:grpSpPr>
            <a:xfrm>
              <a:off x="4255744" y="1556655"/>
              <a:ext cx="618412" cy="156375"/>
              <a:chOff x="2983025" y="3044900"/>
              <a:chExt cx="828305" cy="209450"/>
            </a:xfrm>
          </p:grpSpPr>
          <p:sp>
            <p:nvSpPr>
              <p:cNvPr id="1884" name="Google Shape;1884;p54"/>
              <p:cNvSpPr/>
              <p:nvPr/>
            </p:nvSpPr>
            <p:spPr>
              <a:xfrm>
                <a:off x="3070347" y="3044900"/>
                <a:ext cx="285542" cy="25"/>
              </a:xfrm>
              <a:custGeom>
                <a:avLst/>
                <a:gdLst/>
                <a:ahLst/>
                <a:cxnLst/>
                <a:rect l="l" t="t" r="r" b="b"/>
                <a:pathLst>
                  <a:path w="22308" h="1" fill="none" extrusionOk="0">
                    <a:moveTo>
                      <a:pt x="0" y="1"/>
                    </a:moveTo>
                    <a:lnTo>
                      <a:pt x="22307"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4"/>
              <p:cNvSpPr/>
              <p:nvPr/>
            </p:nvSpPr>
            <p:spPr>
              <a:xfrm>
                <a:off x="2983025" y="3044925"/>
                <a:ext cx="403584" cy="209425"/>
              </a:xfrm>
              <a:custGeom>
                <a:avLst/>
                <a:gdLst/>
                <a:ahLst/>
                <a:cxnLst/>
                <a:rect l="l" t="t" r="r" b="b"/>
                <a:pathLst>
                  <a:path w="31530" h="8377" fill="none" extrusionOk="0">
                    <a:moveTo>
                      <a:pt x="31530" y="8377"/>
                    </a:moveTo>
                    <a:lnTo>
                      <a:pt x="0" y="8377"/>
                    </a:lnTo>
                    <a:lnTo>
                      <a:pt x="3709" y="1"/>
                    </a:lnTo>
                    <a:lnTo>
                      <a:pt x="8596" y="1"/>
                    </a:lnTo>
                    <a:lnTo>
                      <a:pt x="860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4"/>
              <p:cNvSpPr/>
              <p:nvPr/>
            </p:nvSpPr>
            <p:spPr>
              <a:xfrm>
                <a:off x="3323605"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4"/>
              <p:cNvSpPr/>
              <p:nvPr/>
            </p:nvSpPr>
            <p:spPr>
              <a:xfrm>
                <a:off x="3386600" y="3044925"/>
                <a:ext cx="424730" cy="209425"/>
              </a:xfrm>
              <a:custGeom>
                <a:avLst/>
                <a:gdLst/>
                <a:ahLst/>
                <a:cxnLst/>
                <a:rect l="l" t="t" r="r" b="b"/>
                <a:pathLst>
                  <a:path w="33182" h="8377" fill="none" extrusionOk="0">
                    <a:moveTo>
                      <a:pt x="1" y="8377"/>
                    </a:moveTo>
                    <a:lnTo>
                      <a:pt x="33181" y="8377"/>
                    </a:lnTo>
                    <a:lnTo>
                      <a:pt x="29471" y="1"/>
                    </a:lnTo>
                    <a:lnTo>
                      <a:pt x="24586" y="1"/>
                    </a:lnTo>
                    <a:lnTo>
                      <a:pt x="24582"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4"/>
              <p:cNvSpPr/>
              <p:nvPr/>
            </p:nvSpPr>
            <p:spPr>
              <a:xfrm>
                <a:off x="3471230" y="3044900"/>
                <a:ext cx="245504" cy="25"/>
              </a:xfrm>
              <a:custGeom>
                <a:avLst/>
                <a:gdLst/>
                <a:ahLst/>
                <a:cxnLst/>
                <a:rect l="l" t="t" r="r" b="b"/>
                <a:pathLst>
                  <a:path w="19180" h="1" fill="none" extrusionOk="0">
                    <a:moveTo>
                      <a:pt x="19180" y="1"/>
                    </a:moveTo>
                    <a:lnTo>
                      <a:pt x="0" y="1"/>
                    </a:lnTo>
                  </a:path>
                </a:pathLst>
              </a:custGeom>
              <a:solidFill>
                <a:schemeClr val="lt1"/>
              </a:solid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9" name="Google Shape;1889;p54"/>
            <p:cNvSpPr/>
            <p:nvPr/>
          </p:nvSpPr>
          <p:spPr>
            <a:xfrm>
              <a:off x="4378000" y="1514734"/>
              <a:ext cx="387988" cy="156368"/>
            </a:xfrm>
            <a:custGeom>
              <a:avLst/>
              <a:gdLst/>
              <a:ahLst/>
              <a:cxnLst/>
              <a:rect l="l" t="t" r="r" b="b"/>
              <a:pathLst>
                <a:path w="3851" h="1552" extrusionOk="0">
                  <a:moveTo>
                    <a:pt x="1" y="0"/>
                  </a:moveTo>
                  <a:lnTo>
                    <a:pt x="1" y="941"/>
                  </a:lnTo>
                  <a:cubicBezTo>
                    <a:pt x="1" y="1280"/>
                    <a:pt x="863" y="1551"/>
                    <a:pt x="1923" y="1551"/>
                  </a:cubicBezTo>
                  <a:cubicBezTo>
                    <a:pt x="2987" y="1551"/>
                    <a:pt x="3851" y="1280"/>
                    <a:pt x="3851" y="941"/>
                  </a:cubicBezTo>
                  <a:lnTo>
                    <a:pt x="3851" y="0"/>
                  </a:lnTo>
                  <a:cubicBezTo>
                    <a:pt x="3851" y="335"/>
                    <a:pt x="2987" y="607"/>
                    <a:pt x="1923" y="607"/>
                  </a:cubicBezTo>
                  <a:cubicBezTo>
                    <a:pt x="863" y="607"/>
                    <a:pt x="1" y="335"/>
                    <a:pt x="1" y="0"/>
                  </a:cubicBezTo>
                  <a:close/>
                </a:path>
              </a:pathLst>
            </a:custGeom>
            <a:solidFill>
              <a:schemeClr val="accent1"/>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4378000" y="1453175"/>
              <a:ext cx="387988" cy="122717"/>
            </a:xfrm>
            <a:custGeom>
              <a:avLst/>
              <a:gdLst/>
              <a:ahLst/>
              <a:cxnLst/>
              <a:rect l="l" t="t" r="r" b="b"/>
              <a:pathLst>
                <a:path w="3851" h="1218" extrusionOk="0">
                  <a:moveTo>
                    <a:pt x="1923" y="1"/>
                  </a:moveTo>
                  <a:cubicBezTo>
                    <a:pt x="863" y="1"/>
                    <a:pt x="1" y="273"/>
                    <a:pt x="1" y="611"/>
                  </a:cubicBezTo>
                  <a:cubicBezTo>
                    <a:pt x="1" y="946"/>
                    <a:pt x="863" y="1217"/>
                    <a:pt x="1923" y="1217"/>
                  </a:cubicBezTo>
                  <a:cubicBezTo>
                    <a:pt x="2987" y="1217"/>
                    <a:pt x="3851" y="946"/>
                    <a:pt x="3851" y="611"/>
                  </a:cubicBezTo>
                  <a:cubicBezTo>
                    <a:pt x="3851" y="273"/>
                    <a:pt x="2987" y="1"/>
                    <a:pt x="1923" y="1"/>
                  </a:cubicBezTo>
                  <a:close/>
                </a:path>
              </a:pathLst>
            </a:custGeom>
            <a:solidFill>
              <a:schemeClr val="lt2"/>
            </a:solidFill>
            <a:ln w="9525"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4"/>
            <p:cNvSpPr/>
            <p:nvPr/>
          </p:nvSpPr>
          <p:spPr>
            <a:xfrm>
              <a:off x="4378000" y="1453175"/>
              <a:ext cx="387988" cy="122817"/>
            </a:xfrm>
            <a:custGeom>
              <a:avLst/>
              <a:gdLst/>
              <a:ahLst/>
              <a:cxnLst/>
              <a:rect l="l" t="t" r="r" b="b"/>
              <a:pathLst>
                <a:path w="3851" h="1219" fill="none" extrusionOk="0">
                  <a:moveTo>
                    <a:pt x="3851" y="611"/>
                  </a:moveTo>
                  <a:cubicBezTo>
                    <a:pt x="3851" y="946"/>
                    <a:pt x="2987" y="1218"/>
                    <a:pt x="1923" y="1218"/>
                  </a:cubicBezTo>
                  <a:cubicBezTo>
                    <a:pt x="863" y="1218"/>
                    <a:pt x="1" y="946"/>
                    <a:pt x="1" y="611"/>
                  </a:cubicBezTo>
                  <a:cubicBezTo>
                    <a:pt x="1" y="273"/>
                    <a:pt x="863" y="1"/>
                    <a:pt x="1923" y="1"/>
                  </a:cubicBezTo>
                  <a:cubicBezTo>
                    <a:pt x="2987" y="1"/>
                    <a:pt x="3851" y="273"/>
                    <a:pt x="3851" y="611"/>
                  </a:cubicBezTo>
                  <a:close/>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4"/>
            <p:cNvSpPr/>
            <p:nvPr/>
          </p:nvSpPr>
          <p:spPr>
            <a:xfrm>
              <a:off x="4378000" y="1514734"/>
              <a:ext cx="387988" cy="156368"/>
            </a:xfrm>
            <a:custGeom>
              <a:avLst/>
              <a:gdLst/>
              <a:ahLst/>
              <a:cxnLst/>
              <a:rect l="l" t="t" r="r" b="b"/>
              <a:pathLst>
                <a:path w="3851" h="1552" fill="none" extrusionOk="0">
                  <a:moveTo>
                    <a:pt x="1" y="0"/>
                  </a:moveTo>
                  <a:lnTo>
                    <a:pt x="1" y="941"/>
                  </a:lnTo>
                  <a:cubicBezTo>
                    <a:pt x="1" y="1280"/>
                    <a:pt x="863" y="1551"/>
                    <a:pt x="1923" y="1551"/>
                  </a:cubicBezTo>
                  <a:cubicBezTo>
                    <a:pt x="2987" y="1551"/>
                    <a:pt x="3851" y="1280"/>
                    <a:pt x="3851" y="941"/>
                  </a:cubicBezTo>
                  <a:lnTo>
                    <a:pt x="3851" y="0"/>
                  </a:lnTo>
                </a:path>
              </a:pathLst>
            </a:custGeom>
            <a:noFill/>
            <a:ln w="8100" cap="flat" cmpd="sng">
              <a:solidFill>
                <a:srgbClr val="191919"/>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88011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4" name="Google Shape;1204;p43"/>
          <p:cNvSpPr txBox="1">
            <a:spLocks noGrp="1"/>
          </p:cNvSpPr>
          <p:nvPr>
            <p:ph type="title"/>
          </p:nvPr>
        </p:nvSpPr>
        <p:spPr>
          <a:xfrm>
            <a:off x="1110375" y="1985200"/>
            <a:ext cx="4234800" cy="1277100"/>
          </a:xfrm>
          <a:prstGeom prst="rect">
            <a:avLst/>
          </a:prstGeom>
        </p:spPr>
        <p:txBody>
          <a:bodyPr spcFirstLastPara="1" wrap="square" lIns="91425" tIns="91425" rIns="91425" bIns="91425" anchor="ctr" anchorCtr="0">
            <a:noAutofit/>
          </a:bodyPr>
          <a:lstStyle/>
          <a:p>
            <a:pPr lvl="0"/>
            <a:r>
              <a:rPr lang="el-GR" sz="3200" dirty="0"/>
              <a:t>ΥΛΟΠΟΙΗΣΗ ΛΕΙΤΟΥΡΓΙΚΟΤΗΤΑΣ</a:t>
            </a:r>
            <a:br>
              <a:rPr lang="el-GR" sz="3200" dirty="0"/>
            </a:br>
            <a:r>
              <a:rPr lang="el-GR" sz="3200" dirty="0"/>
              <a:t> </a:t>
            </a:r>
            <a:r>
              <a:rPr lang="el-GR" sz="3200" dirty="0">
                <a:solidFill>
                  <a:schemeClr val="lt2"/>
                </a:solidFill>
              </a:rPr>
              <a:t>ΕΡΩΤΗΣΕΩΝ</a:t>
            </a:r>
            <a:endParaRPr sz="3200" dirty="0">
              <a:solidFill>
                <a:schemeClr val="lt2"/>
              </a:solidFill>
            </a:endParaRPr>
          </a:p>
        </p:txBody>
      </p:sp>
      <p:sp>
        <p:nvSpPr>
          <p:cNvPr id="1206" name="Google Shape;1206;p43"/>
          <p:cNvSpPr/>
          <p:nvPr/>
        </p:nvSpPr>
        <p:spPr>
          <a:xfrm>
            <a:off x="2788768" y="1063200"/>
            <a:ext cx="878015" cy="740383"/>
          </a:xfrm>
          <a:prstGeom prst="rect">
            <a:avLst/>
          </a:prstGeom>
        </p:spPr>
        <p:txBody>
          <a:bodyPr>
            <a:prstTxWarp prst="textPlain">
              <a:avLst/>
            </a:prstTxWarp>
          </a:bodyPr>
          <a:lstStyle/>
          <a:p>
            <a:pPr lvl="0" algn="ctr"/>
            <a:r>
              <a:rPr b="0" i="0" dirty="0">
                <a:ln w="19050" cap="flat" cmpd="sng">
                  <a:solidFill>
                    <a:srgbClr val="191919"/>
                  </a:solidFill>
                  <a:prstDash val="solid"/>
                  <a:round/>
                  <a:headEnd type="none" w="sm" len="sm"/>
                  <a:tailEnd type="none" w="sm" len="sm"/>
                </a:ln>
                <a:solidFill>
                  <a:schemeClr val="dk2"/>
                </a:solidFill>
                <a:latin typeface="Righteous"/>
              </a:rPr>
              <a:t>0</a:t>
            </a:r>
            <a:r>
              <a:rPr lang="el-GR" b="0" i="0" dirty="0">
                <a:ln w="19050" cap="flat" cmpd="sng">
                  <a:solidFill>
                    <a:srgbClr val="191919"/>
                  </a:solidFill>
                  <a:prstDash val="solid"/>
                  <a:round/>
                  <a:headEnd type="none" w="sm" len="sm"/>
                  <a:tailEnd type="none" w="sm" len="sm"/>
                </a:ln>
                <a:solidFill>
                  <a:schemeClr val="dk2"/>
                </a:solidFill>
                <a:latin typeface="Righteous"/>
              </a:rPr>
              <a:t>2</a:t>
            </a:r>
            <a:endParaRPr b="0" i="0" dirty="0">
              <a:ln w="19050" cap="flat" cmpd="sng">
                <a:solidFill>
                  <a:srgbClr val="191919"/>
                </a:solidFill>
                <a:prstDash val="solid"/>
                <a:round/>
                <a:headEnd type="none" w="sm" len="sm"/>
                <a:tailEnd type="none" w="sm" len="sm"/>
              </a:ln>
              <a:solidFill>
                <a:schemeClr val="dk2"/>
              </a:solidFill>
              <a:latin typeface="Righteous"/>
            </a:endParaRPr>
          </a:p>
        </p:txBody>
      </p:sp>
      <p:grpSp>
        <p:nvGrpSpPr>
          <p:cNvPr id="1207" name="Google Shape;1207;p43"/>
          <p:cNvGrpSpPr/>
          <p:nvPr/>
        </p:nvGrpSpPr>
        <p:grpSpPr>
          <a:xfrm>
            <a:off x="5891725" y="1450000"/>
            <a:ext cx="1983721" cy="2733975"/>
            <a:chOff x="5891725" y="1450000"/>
            <a:chExt cx="1983721" cy="2733975"/>
          </a:xfrm>
        </p:grpSpPr>
        <p:grpSp>
          <p:nvGrpSpPr>
            <p:cNvPr id="1208" name="Google Shape;1208;p43"/>
            <p:cNvGrpSpPr/>
            <p:nvPr/>
          </p:nvGrpSpPr>
          <p:grpSpPr>
            <a:xfrm>
              <a:off x="5891725" y="1560900"/>
              <a:ext cx="1983721" cy="2623075"/>
              <a:chOff x="6061800" y="1765050"/>
              <a:chExt cx="1983721" cy="2623075"/>
            </a:xfrm>
          </p:grpSpPr>
          <p:sp>
            <p:nvSpPr>
              <p:cNvPr id="1209" name="Google Shape;1209;p43"/>
              <p:cNvSpPr/>
              <p:nvPr/>
            </p:nvSpPr>
            <p:spPr>
              <a:xfrm>
                <a:off x="6630466" y="2279869"/>
                <a:ext cx="1021983" cy="1022122"/>
              </a:xfrm>
              <a:custGeom>
                <a:avLst/>
                <a:gdLst/>
                <a:ahLst/>
                <a:cxnLst/>
                <a:rect l="l" t="t" r="r" b="b"/>
                <a:pathLst>
                  <a:path w="7345" h="7346" extrusionOk="0">
                    <a:moveTo>
                      <a:pt x="3672" y="1"/>
                    </a:moveTo>
                    <a:cubicBezTo>
                      <a:pt x="1644" y="1"/>
                      <a:pt x="0" y="1645"/>
                      <a:pt x="0" y="3673"/>
                    </a:cubicBezTo>
                    <a:cubicBezTo>
                      <a:pt x="0" y="5702"/>
                      <a:pt x="1644" y="7346"/>
                      <a:pt x="3672" y="7346"/>
                    </a:cubicBezTo>
                    <a:cubicBezTo>
                      <a:pt x="5701" y="7346"/>
                      <a:pt x="7345" y="5702"/>
                      <a:pt x="7345" y="3673"/>
                    </a:cubicBezTo>
                    <a:cubicBezTo>
                      <a:pt x="7345" y="1645"/>
                      <a:pt x="5701" y="1"/>
                      <a:pt x="3672" y="1"/>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3"/>
              <p:cNvSpPr/>
              <p:nvPr/>
            </p:nvSpPr>
            <p:spPr>
              <a:xfrm>
                <a:off x="7324358" y="3284046"/>
                <a:ext cx="721163" cy="657019"/>
              </a:xfrm>
              <a:custGeom>
                <a:avLst/>
                <a:gdLst/>
                <a:ahLst/>
                <a:cxnLst/>
                <a:rect l="l" t="t" r="r" b="b"/>
                <a:pathLst>
                  <a:path w="5183" h="4722" extrusionOk="0">
                    <a:moveTo>
                      <a:pt x="2591" y="1"/>
                    </a:moveTo>
                    <a:cubicBezTo>
                      <a:pt x="1988" y="1"/>
                      <a:pt x="1384" y="231"/>
                      <a:pt x="923" y="692"/>
                    </a:cubicBezTo>
                    <a:cubicBezTo>
                      <a:pt x="0" y="1615"/>
                      <a:pt x="0" y="3109"/>
                      <a:pt x="923" y="4030"/>
                    </a:cubicBezTo>
                    <a:cubicBezTo>
                      <a:pt x="1384" y="4491"/>
                      <a:pt x="1988" y="4721"/>
                      <a:pt x="2591" y="4721"/>
                    </a:cubicBezTo>
                    <a:cubicBezTo>
                      <a:pt x="3195" y="4721"/>
                      <a:pt x="3799" y="4491"/>
                      <a:pt x="4260" y="4030"/>
                    </a:cubicBezTo>
                    <a:cubicBezTo>
                      <a:pt x="5182" y="3109"/>
                      <a:pt x="5182" y="1615"/>
                      <a:pt x="4260" y="692"/>
                    </a:cubicBezTo>
                    <a:cubicBezTo>
                      <a:pt x="3799" y="231"/>
                      <a:pt x="3195" y="1"/>
                      <a:pt x="2591" y="1"/>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3"/>
              <p:cNvSpPr/>
              <p:nvPr/>
            </p:nvSpPr>
            <p:spPr>
              <a:xfrm>
                <a:off x="6680417" y="3699102"/>
                <a:ext cx="533045" cy="485738"/>
              </a:xfrm>
              <a:custGeom>
                <a:avLst/>
                <a:gdLst/>
                <a:ahLst/>
                <a:cxnLst/>
                <a:rect l="l" t="t" r="r" b="b"/>
                <a:pathLst>
                  <a:path w="3831" h="3491" extrusionOk="0">
                    <a:moveTo>
                      <a:pt x="1915" y="1"/>
                    </a:moveTo>
                    <a:cubicBezTo>
                      <a:pt x="1469" y="1"/>
                      <a:pt x="1022" y="171"/>
                      <a:pt x="682" y="512"/>
                    </a:cubicBezTo>
                    <a:cubicBezTo>
                      <a:pt x="0" y="1193"/>
                      <a:pt x="0" y="2298"/>
                      <a:pt x="682" y="2979"/>
                    </a:cubicBezTo>
                    <a:cubicBezTo>
                      <a:pt x="1022" y="3320"/>
                      <a:pt x="1469" y="3490"/>
                      <a:pt x="1915" y="3490"/>
                    </a:cubicBezTo>
                    <a:cubicBezTo>
                      <a:pt x="2362" y="3490"/>
                      <a:pt x="2808" y="3320"/>
                      <a:pt x="3149" y="2979"/>
                    </a:cubicBezTo>
                    <a:cubicBezTo>
                      <a:pt x="3830" y="2298"/>
                      <a:pt x="3830" y="1193"/>
                      <a:pt x="3149" y="512"/>
                    </a:cubicBezTo>
                    <a:cubicBezTo>
                      <a:pt x="2808" y="171"/>
                      <a:pt x="2362" y="1"/>
                      <a:pt x="1915" y="1"/>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3"/>
              <p:cNvSpPr/>
              <p:nvPr/>
            </p:nvSpPr>
            <p:spPr>
              <a:xfrm>
                <a:off x="6418138" y="4266934"/>
                <a:ext cx="1298315" cy="121191"/>
              </a:xfrm>
              <a:custGeom>
                <a:avLst/>
                <a:gdLst/>
                <a:ahLst/>
                <a:cxnLst/>
                <a:rect l="l" t="t" r="r" b="b"/>
                <a:pathLst>
                  <a:path w="9331" h="871" extrusionOk="0">
                    <a:moveTo>
                      <a:pt x="4665" y="1"/>
                    </a:moveTo>
                    <a:cubicBezTo>
                      <a:pt x="2089" y="1"/>
                      <a:pt x="1" y="195"/>
                      <a:pt x="1" y="436"/>
                    </a:cubicBezTo>
                    <a:cubicBezTo>
                      <a:pt x="1" y="676"/>
                      <a:pt x="2089" y="870"/>
                      <a:pt x="4665" y="870"/>
                    </a:cubicBezTo>
                    <a:cubicBezTo>
                      <a:pt x="7242" y="870"/>
                      <a:pt x="9331" y="676"/>
                      <a:pt x="9331" y="436"/>
                    </a:cubicBezTo>
                    <a:cubicBezTo>
                      <a:pt x="9331" y="195"/>
                      <a:pt x="7242" y="1"/>
                      <a:pt x="4665" y="1"/>
                    </a:cubicBez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3"/>
              <p:cNvSpPr/>
              <p:nvPr/>
            </p:nvSpPr>
            <p:spPr>
              <a:xfrm>
                <a:off x="7393650" y="4046535"/>
                <a:ext cx="159594" cy="192709"/>
              </a:xfrm>
              <a:custGeom>
                <a:avLst/>
                <a:gdLst/>
                <a:ahLst/>
                <a:cxnLst/>
                <a:rect l="l" t="t" r="r" b="b"/>
                <a:pathLst>
                  <a:path w="1147" h="1385" fill="none" extrusionOk="0">
                    <a:moveTo>
                      <a:pt x="0" y="1"/>
                    </a:moveTo>
                    <a:cubicBezTo>
                      <a:pt x="0" y="1"/>
                      <a:pt x="1147" y="21"/>
                      <a:pt x="1147" y="1385"/>
                    </a:cubicBez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3"/>
              <p:cNvSpPr/>
              <p:nvPr/>
            </p:nvSpPr>
            <p:spPr>
              <a:xfrm>
                <a:off x="7340081" y="4077146"/>
                <a:ext cx="146236" cy="239182"/>
              </a:xfrm>
              <a:custGeom>
                <a:avLst/>
                <a:gdLst/>
                <a:ahLst/>
                <a:cxnLst/>
                <a:rect l="l" t="t" r="r" b="b"/>
                <a:pathLst>
                  <a:path w="1051" h="1719" fill="none" extrusionOk="0">
                    <a:moveTo>
                      <a:pt x="0" y="0"/>
                    </a:moveTo>
                    <a:cubicBezTo>
                      <a:pt x="0" y="0"/>
                      <a:pt x="1050" y="461"/>
                      <a:pt x="523" y="1719"/>
                    </a:cubicBez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3"/>
              <p:cNvSpPr/>
              <p:nvPr/>
            </p:nvSpPr>
            <p:spPr>
              <a:xfrm>
                <a:off x="7226821" y="4094956"/>
                <a:ext cx="136496" cy="246695"/>
              </a:xfrm>
              <a:custGeom>
                <a:avLst/>
                <a:gdLst/>
                <a:ahLst/>
                <a:cxnLst/>
                <a:rect l="l" t="t" r="r" b="b"/>
                <a:pathLst>
                  <a:path w="981" h="1773" fill="none" extrusionOk="0">
                    <a:moveTo>
                      <a:pt x="0" y="1"/>
                    </a:moveTo>
                    <a:cubicBezTo>
                      <a:pt x="0" y="1"/>
                      <a:pt x="981" y="594"/>
                      <a:pt x="296" y="1772"/>
                    </a:cubicBez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3"/>
              <p:cNvSpPr/>
              <p:nvPr/>
            </p:nvSpPr>
            <p:spPr>
              <a:xfrm>
                <a:off x="7073767" y="4106087"/>
                <a:ext cx="145819" cy="245860"/>
              </a:xfrm>
              <a:custGeom>
                <a:avLst/>
                <a:gdLst/>
                <a:ahLst/>
                <a:cxnLst/>
                <a:rect l="l" t="t" r="r" b="b"/>
                <a:pathLst>
                  <a:path w="1048" h="1767" fill="none" extrusionOk="0">
                    <a:moveTo>
                      <a:pt x="328" y="0"/>
                    </a:moveTo>
                    <a:cubicBezTo>
                      <a:pt x="328" y="0"/>
                      <a:pt x="1048" y="893"/>
                      <a:pt x="1" y="1767"/>
                    </a:cubicBez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3"/>
              <p:cNvSpPr/>
              <p:nvPr/>
            </p:nvSpPr>
            <p:spPr>
              <a:xfrm>
                <a:off x="6933931" y="4106087"/>
                <a:ext cx="145680" cy="245860"/>
              </a:xfrm>
              <a:custGeom>
                <a:avLst/>
                <a:gdLst/>
                <a:ahLst/>
                <a:cxnLst/>
                <a:rect l="l" t="t" r="r" b="b"/>
                <a:pathLst>
                  <a:path w="1047" h="1767" fill="none" extrusionOk="0">
                    <a:moveTo>
                      <a:pt x="328" y="0"/>
                    </a:moveTo>
                    <a:cubicBezTo>
                      <a:pt x="328" y="0"/>
                      <a:pt x="1046" y="893"/>
                      <a:pt x="1" y="1767"/>
                    </a:cubicBez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3"/>
              <p:cNvSpPr/>
              <p:nvPr/>
            </p:nvSpPr>
            <p:spPr>
              <a:xfrm>
                <a:off x="6930870" y="2488719"/>
                <a:ext cx="782245" cy="1524418"/>
              </a:xfrm>
              <a:custGeom>
                <a:avLst/>
                <a:gdLst/>
                <a:ahLst/>
                <a:cxnLst/>
                <a:rect l="l" t="t" r="r" b="b"/>
                <a:pathLst>
                  <a:path w="5622" h="10956" extrusionOk="0">
                    <a:moveTo>
                      <a:pt x="575" y="0"/>
                    </a:moveTo>
                    <a:lnTo>
                      <a:pt x="498" y="6530"/>
                    </a:lnTo>
                    <a:cubicBezTo>
                      <a:pt x="498" y="7956"/>
                      <a:pt x="558" y="9281"/>
                      <a:pt x="1" y="10363"/>
                    </a:cubicBezTo>
                    <a:cubicBezTo>
                      <a:pt x="671" y="10745"/>
                      <a:pt x="1402" y="10955"/>
                      <a:pt x="2166" y="10955"/>
                    </a:cubicBezTo>
                    <a:cubicBezTo>
                      <a:pt x="3337" y="10955"/>
                      <a:pt x="4428" y="10463"/>
                      <a:pt x="5346" y="9613"/>
                    </a:cubicBezTo>
                    <a:cubicBezTo>
                      <a:pt x="5569" y="8849"/>
                      <a:pt x="5622" y="8020"/>
                      <a:pt x="5622" y="7135"/>
                    </a:cubicBezTo>
                    <a:lnTo>
                      <a:pt x="5622" y="0"/>
                    </a:ln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3"/>
              <p:cNvSpPr/>
              <p:nvPr/>
            </p:nvSpPr>
            <p:spPr>
              <a:xfrm>
                <a:off x="7005727" y="1887633"/>
                <a:ext cx="707527" cy="1895504"/>
              </a:xfrm>
              <a:custGeom>
                <a:avLst/>
                <a:gdLst/>
                <a:ahLst/>
                <a:cxnLst/>
                <a:rect l="l" t="t" r="r" b="b"/>
                <a:pathLst>
                  <a:path w="5085" h="13623" extrusionOk="0">
                    <a:moveTo>
                      <a:pt x="2128" y="1"/>
                    </a:moveTo>
                    <a:cubicBezTo>
                      <a:pt x="953" y="1"/>
                      <a:pt x="0" y="953"/>
                      <a:pt x="0" y="2128"/>
                    </a:cubicBezTo>
                    <a:lnTo>
                      <a:pt x="0" y="11495"/>
                    </a:lnTo>
                    <a:cubicBezTo>
                      <a:pt x="0" y="12670"/>
                      <a:pt x="953" y="13623"/>
                      <a:pt x="2128" y="13623"/>
                    </a:cubicBezTo>
                    <a:lnTo>
                      <a:pt x="2956" y="13623"/>
                    </a:lnTo>
                    <a:cubicBezTo>
                      <a:pt x="4131" y="13623"/>
                      <a:pt x="5084" y="12670"/>
                      <a:pt x="5085" y="11495"/>
                    </a:cubicBezTo>
                    <a:lnTo>
                      <a:pt x="5085" y="2128"/>
                    </a:lnTo>
                    <a:cubicBezTo>
                      <a:pt x="5085" y="953"/>
                      <a:pt x="4131" y="1"/>
                      <a:pt x="2956" y="1"/>
                    </a:cubicBez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3"/>
              <p:cNvSpPr/>
              <p:nvPr/>
            </p:nvSpPr>
            <p:spPr>
              <a:xfrm>
                <a:off x="7512615" y="2491780"/>
                <a:ext cx="243356" cy="226103"/>
              </a:xfrm>
              <a:custGeom>
                <a:avLst/>
                <a:gdLst/>
                <a:ahLst/>
                <a:cxnLst/>
                <a:rect l="l" t="t" r="r" b="b"/>
                <a:pathLst>
                  <a:path w="1749" h="1625" extrusionOk="0">
                    <a:moveTo>
                      <a:pt x="873" y="0"/>
                    </a:moveTo>
                    <a:cubicBezTo>
                      <a:pt x="482" y="0"/>
                      <a:pt x="137" y="283"/>
                      <a:pt x="72" y="682"/>
                    </a:cubicBezTo>
                    <a:cubicBezTo>
                      <a:pt x="1" y="1125"/>
                      <a:pt x="301" y="1543"/>
                      <a:pt x="744" y="1614"/>
                    </a:cubicBezTo>
                    <a:cubicBezTo>
                      <a:pt x="788" y="1621"/>
                      <a:pt x="832" y="1625"/>
                      <a:pt x="876" y="1625"/>
                    </a:cubicBezTo>
                    <a:cubicBezTo>
                      <a:pt x="1266" y="1625"/>
                      <a:pt x="1611" y="1342"/>
                      <a:pt x="1676" y="943"/>
                    </a:cubicBezTo>
                    <a:cubicBezTo>
                      <a:pt x="1748" y="501"/>
                      <a:pt x="1448" y="83"/>
                      <a:pt x="1005" y="11"/>
                    </a:cubicBezTo>
                    <a:cubicBezTo>
                      <a:pt x="960" y="4"/>
                      <a:pt x="916" y="0"/>
                      <a:pt x="873" y="0"/>
                    </a:cubicBez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3"/>
              <p:cNvSpPr/>
              <p:nvPr/>
            </p:nvSpPr>
            <p:spPr>
              <a:xfrm>
                <a:off x="7539051" y="2522809"/>
                <a:ext cx="187700" cy="165437"/>
              </a:xfrm>
              <a:custGeom>
                <a:avLst/>
                <a:gdLst/>
                <a:ahLst/>
                <a:cxnLst/>
                <a:rect l="l" t="t" r="r" b="b"/>
                <a:pathLst>
                  <a:path w="1349" h="1189" extrusionOk="0">
                    <a:moveTo>
                      <a:pt x="674" y="1"/>
                    </a:moveTo>
                    <a:cubicBezTo>
                      <a:pt x="599" y="1"/>
                      <a:pt x="522" y="15"/>
                      <a:pt x="448" y="46"/>
                    </a:cubicBezTo>
                    <a:cubicBezTo>
                      <a:pt x="145" y="170"/>
                      <a:pt x="0" y="517"/>
                      <a:pt x="125" y="821"/>
                    </a:cubicBezTo>
                    <a:cubicBezTo>
                      <a:pt x="219" y="1050"/>
                      <a:pt x="441" y="1189"/>
                      <a:pt x="674" y="1189"/>
                    </a:cubicBezTo>
                    <a:cubicBezTo>
                      <a:pt x="749" y="1189"/>
                      <a:pt x="826" y="1174"/>
                      <a:pt x="900" y="1144"/>
                    </a:cubicBezTo>
                    <a:cubicBezTo>
                      <a:pt x="1203" y="1019"/>
                      <a:pt x="1348" y="671"/>
                      <a:pt x="1223" y="369"/>
                    </a:cubicBezTo>
                    <a:cubicBezTo>
                      <a:pt x="1129" y="140"/>
                      <a:pt x="908" y="1"/>
                      <a:pt x="674" y="1"/>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3"/>
              <p:cNvSpPr/>
              <p:nvPr/>
            </p:nvSpPr>
            <p:spPr>
              <a:xfrm>
                <a:off x="7559087" y="2559820"/>
                <a:ext cx="66231" cy="66231"/>
              </a:xfrm>
              <a:custGeom>
                <a:avLst/>
                <a:gdLst/>
                <a:ahLst/>
                <a:cxnLst/>
                <a:rect l="l" t="t" r="r" b="b"/>
                <a:pathLst>
                  <a:path w="476" h="476" extrusionOk="0">
                    <a:moveTo>
                      <a:pt x="238" y="1"/>
                    </a:moveTo>
                    <a:cubicBezTo>
                      <a:pt x="107" y="1"/>
                      <a:pt x="0" y="107"/>
                      <a:pt x="0" y="239"/>
                    </a:cubicBezTo>
                    <a:cubicBezTo>
                      <a:pt x="0" y="369"/>
                      <a:pt x="107" y="476"/>
                      <a:pt x="238" y="476"/>
                    </a:cubicBezTo>
                    <a:cubicBezTo>
                      <a:pt x="370" y="476"/>
                      <a:pt x="475" y="369"/>
                      <a:pt x="475" y="239"/>
                    </a:cubicBezTo>
                    <a:cubicBezTo>
                      <a:pt x="475" y="107"/>
                      <a:pt x="370" y="1"/>
                      <a:pt x="238" y="1"/>
                    </a:cubicBezTo>
                    <a:close/>
                  </a:path>
                </a:pathLst>
              </a:custGeom>
              <a:solidFill>
                <a:srgbClr val="EFEF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3"/>
              <p:cNvSpPr/>
              <p:nvPr/>
            </p:nvSpPr>
            <p:spPr>
              <a:xfrm>
                <a:off x="7535712" y="2491919"/>
                <a:ext cx="196327" cy="57326"/>
              </a:xfrm>
              <a:custGeom>
                <a:avLst/>
                <a:gdLst/>
                <a:ahLst/>
                <a:cxnLst/>
                <a:rect l="l" t="t" r="r" b="b"/>
                <a:pathLst>
                  <a:path w="1411" h="412" extrusionOk="0">
                    <a:moveTo>
                      <a:pt x="705" y="1"/>
                    </a:moveTo>
                    <a:cubicBezTo>
                      <a:pt x="403" y="1"/>
                      <a:pt x="140" y="167"/>
                      <a:pt x="0" y="412"/>
                    </a:cubicBezTo>
                    <a:lnTo>
                      <a:pt x="1410" y="412"/>
                    </a:lnTo>
                    <a:cubicBezTo>
                      <a:pt x="1271" y="167"/>
                      <a:pt x="1008" y="1"/>
                      <a:pt x="705" y="1"/>
                    </a:cubicBez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3"/>
              <p:cNvSpPr/>
              <p:nvPr/>
            </p:nvSpPr>
            <p:spPr>
              <a:xfrm>
                <a:off x="6962176" y="2491502"/>
                <a:ext cx="248782" cy="226242"/>
              </a:xfrm>
              <a:custGeom>
                <a:avLst/>
                <a:gdLst/>
                <a:ahLst/>
                <a:cxnLst/>
                <a:rect l="l" t="t" r="r" b="b"/>
                <a:pathLst>
                  <a:path w="1788" h="1626" extrusionOk="0">
                    <a:moveTo>
                      <a:pt x="894" y="0"/>
                    </a:moveTo>
                    <a:cubicBezTo>
                      <a:pt x="526" y="0"/>
                      <a:pt x="193" y="252"/>
                      <a:pt x="104" y="625"/>
                    </a:cubicBezTo>
                    <a:cubicBezTo>
                      <a:pt x="0" y="1062"/>
                      <a:pt x="270" y="1500"/>
                      <a:pt x="707" y="1604"/>
                    </a:cubicBezTo>
                    <a:cubicBezTo>
                      <a:pt x="769" y="1619"/>
                      <a:pt x="832" y="1626"/>
                      <a:pt x="894" y="1626"/>
                    </a:cubicBezTo>
                    <a:cubicBezTo>
                      <a:pt x="1262" y="1626"/>
                      <a:pt x="1595" y="1374"/>
                      <a:pt x="1684" y="1001"/>
                    </a:cubicBezTo>
                    <a:cubicBezTo>
                      <a:pt x="1788" y="564"/>
                      <a:pt x="1518" y="126"/>
                      <a:pt x="1081" y="23"/>
                    </a:cubicBezTo>
                    <a:cubicBezTo>
                      <a:pt x="1018" y="8"/>
                      <a:pt x="956" y="0"/>
                      <a:pt x="894" y="0"/>
                    </a:cubicBez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3"/>
              <p:cNvSpPr/>
              <p:nvPr/>
            </p:nvSpPr>
            <p:spPr>
              <a:xfrm>
                <a:off x="6993761" y="2522530"/>
                <a:ext cx="184500" cy="165298"/>
              </a:xfrm>
              <a:custGeom>
                <a:avLst/>
                <a:gdLst/>
                <a:ahLst/>
                <a:cxnLst/>
                <a:rect l="l" t="t" r="r" b="b"/>
                <a:pathLst>
                  <a:path w="1326" h="1188" extrusionOk="0">
                    <a:moveTo>
                      <a:pt x="663" y="0"/>
                    </a:moveTo>
                    <a:cubicBezTo>
                      <a:pt x="408" y="0"/>
                      <a:pt x="172" y="166"/>
                      <a:pt x="94" y="423"/>
                    </a:cubicBezTo>
                    <a:cubicBezTo>
                      <a:pt x="0" y="738"/>
                      <a:pt x="178" y="1068"/>
                      <a:pt x="492" y="1162"/>
                    </a:cubicBezTo>
                    <a:cubicBezTo>
                      <a:pt x="549" y="1179"/>
                      <a:pt x="607" y="1187"/>
                      <a:pt x="663" y="1187"/>
                    </a:cubicBezTo>
                    <a:cubicBezTo>
                      <a:pt x="919" y="1187"/>
                      <a:pt x="1154" y="1021"/>
                      <a:pt x="1231" y="765"/>
                    </a:cubicBezTo>
                    <a:cubicBezTo>
                      <a:pt x="1325" y="451"/>
                      <a:pt x="1147" y="120"/>
                      <a:pt x="834" y="25"/>
                    </a:cubicBezTo>
                    <a:cubicBezTo>
                      <a:pt x="777" y="8"/>
                      <a:pt x="719" y="0"/>
                      <a:pt x="663" y="0"/>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3"/>
              <p:cNvSpPr/>
              <p:nvPr/>
            </p:nvSpPr>
            <p:spPr>
              <a:xfrm>
                <a:off x="7011710" y="2559820"/>
                <a:ext cx="66231" cy="66231"/>
              </a:xfrm>
              <a:custGeom>
                <a:avLst/>
                <a:gdLst/>
                <a:ahLst/>
                <a:cxnLst/>
                <a:rect l="l" t="t" r="r" b="b"/>
                <a:pathLst>
                  <a:path w="476" h="476" extrusionOk="0">
                    <a:moveTo>
                      <a:pt x="239" y="1"/>
                    </a:moveTo>
                    <a:cubicBezTo>
                      <a:pt x="107" y="1"/>
                      <a:pt x="1" y="107"/>
                      <a:pt x="1" y="239"/>
                    </a:cubicBezTo>
                    <a:cubicBezTo>
                      <a:pt x="1" y="369"/>
                      <a:pt x="107" y="476"/>
                      <a:pt x="239" y="476"/>
                    </a:cubicBezTo>
                    <a:cubicBezTo>
                      <a:pt x="370" y="476"/>
                      <a:pt x="476" y="369"/>
                      <a:pt x="476" y="239"/>
                    </a:cubicBezTo>
                    <a:cubicBezTo>
                      <a:pt x="476" y="107"/>
                      <a:pt x="370" y="1"/>
                      <a:pt x="239" y="1"/>
                    </a:cubicBezTo>
                    <a:close/>
                  </a:path>
                </a:pathLst>
              </a:custGeom>
              <a:solidFill>
                <a:srgbClr val="EFEF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3"/>
              <p:cNvSpPr/>
              <p:nvPr/>
            </p:nvSpPr>
            <p:spPr>
              <a:xfrm>
                <a:off x="6986804" y="2491919"/>
                <a:ext cx="196327" cy="57326"/>
              </a:xfrm>
              <a:custGeom>
                <a:avLst/>
                <a:gdLst/>
                <a:ahLst/>
                <a:cxnLst/>
                <a:rect l="l" t="t" r="r" b="b"/>
                <a:pathLst>
                  <a:path w="1411" h="412" extrusionOk="0">
                    <a:moveTo>
                      <a:pt x="706" y="1"/>
                    </a:moveTo>
                    <a:cubicBezTo>
                      <a:pt x="403" y="1"/>
                      <a:pt x="140" y="167"/>
                      <a:pt x="1" y="412"/>
                    </a:cubicBezTo>
                    <a:lnTo>
                      <a:pt x="1411" y="412"/>
                    </a:lnTo>
                    <a:cubicBezTo>
                      <a:pt x="1271" y="167"/>
                      <a:pt x="1008" y="1"/>
                      <a:pt x="706" y="1"/>
                    </a:cubicBez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3"/>
              <p:cNvSpPr/>
              <p:nvPr/>
            </p:nvSpPr>
            <p:spPr>
              <a:xfrm>
                <a:off x="7235726" y="2302271"/>
                <a:ext cx="248643" cy="226103"/>
              </a:xfrm>
              <a:custGeom>
                <a:avLst/>
                <a:gdLst/>
                <a:ahLst/>
                <a:cxnLst/>
                <a:rect l="l" t="t" r="r" b="b"/>
                <a:pathLst>
                  <a:path w="1787" h="1625" extrusionOk="0">
                    <a:moveTo>
                      <a:pt x="893" y="0"/>
                    </a:moveTo>
                    <a:cubicBezTo>
                      <a:pt x="524" y="0"/>
                      <a:pt x="191" y="252"/>
                      <a:pt x="103" y="627"/>
                    </a:cubicBezTo>
                    <a:cubicBezTo>
                      <a:pt x="1" y="1064"/>
                      <a:pt x="271" y="1501"/>
                      <a:pt x="708" y="1603"/>
                    </a:cubicBezTo>
                    <a:cubicBezTo>
                      <a:pt x="770" y="1618"/>
                      <a:pt x="833" y="1625"/>
                      <a:pt x="894" y="1625"/>
                    </a:cubicBezTo>
                    <a:cubicBezTo>
                      <a:pt x="1263" y="1625"/>
                      <a:pt x="1596" y="1372"/>
                      <a:pt x="1684" y="998"/>
                    </a:cubicBezTo>
                    <a:cubicBezTo>
                      <a:pt x="1787" y="562"/>
                      <a:pt x="1515" y="125"/>
                      <a:pt x="1079" y="22"/>
                    </a:cubicBezTo>
                    <a:cubicBezTo>
                      <a:pt x="1017" y="7"/>
                      <a:pt x="954" y="0"/>
                      <a:pt x="893" y="0"/>
                    </a:cubicBezTo>
                    <a:close/>
                  </a:path>
                </a:pathLst>
              </a:custGeom>
              <a:solidFill>
                <a:schemeClr val="accen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3"/>
              <p:cNvSpPr/>
              <p:nvPr/>
            </p:nvSpPr>
            <p:spPr>
              <a:xfrm>
                <a:off x="7269258" y="2330517"/>
                <a:ext cx="181856" cy="165437"/>
              </a:xfrm>
              <a:custGeom>
                <a:avLst/>
                <a:gdLst/>
                <a:ahLst/>
                <a:cxnLst/>
                <a:rect l="l" t="t" r="r" b="b"/>
                <a:pathLst>
                  <a:path w="1307" h="1189" extrusionOk="0">
                    <a:moveTo>
                      <a:pt x="652" y="1"/>
                    </a:moveTo>
                    <a:cubicBezTo>
                      <a:pt x="383" y="1"/>
                      <a:pt x="140" y="185"/>
                      <a:pt x="75" y="458"/>
                    </a:cubicBezTo>
                    <a:cubicBezTo>
                      <a:pt x="1" y="778"/>
                      <a:pt x="199" y="1097"/>
                      <a:pt x="518" y="1172"/>
                    </a:cubicBezTo>
                    <a:cubicBezTo>
                      <a:pt x="563" y="1183"/>
                      <a:pt x="608" y="1188"/>
                      <a:pt x="653" y="1188"/>
                    </a:cubicBezTo>
                    <a:cubicBezTo>
                      <a:pt x="923" y="1188"/>
                      <a:pt x="1167" y="1004"/>
                      <a:pt x="1232" y="730"/>
                    </a:cubicBezTo>
                    <a:cubicBezTo>
                      <a:pt x="1306" y="411"/>
                      <a:pt x="1109" y="91"/>
                      <a:pt x="790" y="17"/>
                    </a:cubicBezTo>
                    <a:cubicBezTo>
                      <a:pt x="744" y="6"/>
                      <a:pt x="698" y="1"/>
                      <a:pt x="652" y="1"/>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3"/>
              <p:cNvSpPr/>
              <p:nvPr/>
            </p:nvSpPr>
            <p:spPr>
              <a:xfrm>
                <a:off x="7286373" y="2369058"/>
                <a:ext cx="66091" cy="66231"/>
              </a:xfrm>
              <a:custGeom>
                <a:avLst/>
                <a:gdLst/>
                <a:ahLst/>
                <a:cxnLst/>
                <a:rect l="l" t="t" r="r" b="b"/>
                <a:pathLst>
                  <a:path w="475" h="476" extrusionOk="0">
                    <a:moveTo>
                      <a:pt x="237" y="1"/>
                    </a:moveTo>
                    <a:cubicBezTo>
                      <a:pt x="106" y="1"/>
                      <a:pt x="0" y="107"/>
                      <a:pt x="0" y="239"/>
                    </a:cubicBezTo>
                    <a:cubicBezTo>
                      <a:pt x="0" y="369"/>
                      <a:pt x="106" y="476"/>
                      <a:pt x="237" y="476"/>
                    </a:cubicBezTo>
                    <a:cubicBezTo>
                      <a:pt x="369" y="476"/>
                      <a:pt x="474" y="369"/>
                      <a:pt x="474" y="239"/>
                    </a:cubicBezTo>
                    <a:cubicBezTo>
                      <a:pt x="474" y="107"/>
                      <a:pt x="369" y="1"/>
                      <a:pt x="237" y="1"/>
                    </a:cubicBezTo>
                    <a:close/>
                  </a:path>
                </a:pathLst>
              </a:custGeom>
              <a:solidFill>
                <a:srgbClr val="EFEF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3"/>
              <p:cNvSpPr/>
              <p:nvPr/>
            </p:nvSpPr>
            <p:spPr>
              <a:xfrm>
                <a:off x="7261188" y="2301297"/>
                <a:ext cx="196466" cy="57187"/>
              </a:xfrm>
              <a:custGeom>
                <a:avLst/>
                <a:gdLst/>
                <a:ahLst/>
                <a:cxnLst/>
                <a:rect l="l" t="t" r="r" b="b"/>
                <a:pathLst>
                  <a:path w="1412" h="411" extrusionOk="0">
                    <a:moveTo>
                      <a:pt x="706" y="0"/>
                    </a:moveTo>
                    <a:cubicBezTo>
                      <a:pt x="404" y="0"/>
                      <a:pt x="141" y="166"/>
                      <a:pt x="1" y="410"/>
                    </a:cubicBezTo>
                    <a:lnTo>
                      <a:pt x="1411" y="410"/>
                    </a:lnTo>
                    <a:cubicBezTo>
                      <a:pt x="1271" y="166"/>
                      <a:pt x="1008" y="0"/>
                      <a:pt x="706" y="0"/>
                    </a:cubicBez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3"/>
              <p:cNvSpPr/>
              <p:nvPr/>
            </p:nvSpPr>
            <p:spPr>
              <a:xfrm>
                <a:off x="7166712" y="2829196"/>
                <a:ext cx="248504" cy="64700"/>
              </a:xfrm>
              <a:custGeom>
                <a:avLst/>
                <a:gdLst/>
                <a:ahLst/>
                <a:cxnLst/>
                <a:rect l="l" t="t" r="r" b="b"/>
                <a:pathLst>
                  <a:path w="1786" h="465" fill="none" extrusionOk="0">
                    <a:moveTo>
                      <a:pt x="1786" y="465"/>
                    </a:moveTo>
                    <a:lnTo>
                      <a:pt x="1121" y="465"/>
                    </a:lnTo>
                    <a:cubicBezTo>
                      <a:pt x="701" y="465"/>
                      <a:pt x="298" y="298"/>
                      <a:pt x="1" y="1"/>
                    </a:cubicBezTo>
                    <a:lnTo>
                      <a:pt x="1" y="1"/>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3"/>
              <p:cNvSpPr/>
              <p:nvPr/>
            </p:nvSpPr>
            <p:spPr>
              <a:xfrm>
                <a:off x="6061800" y="3742374"/>
                <a:ext cx="1613050" cy="556003"/>
              </a:xfrm>
              <a:custGeom>
                <a:avLst/>
                <a:gdLst/>
                <a:ahLst/>
                <a:cxnLst/>
                <a:rect l="l" t="t" r="r" b="b"/>
                <a:pathLst>
                  <a:path w="11593" h="3996" extrusionOk="0">
                    <a:moveTo>
                      <a:pt x="2934" y="1"/>
                    </a:moveTo>
                    <a:cubicBezTo>
                      <a:pt x="2804" y="1"/>
                      <a:pt x="2672" y="28"/>
                      <a:pt x="2543" y="86"/>
                    </a:cubicBezTo>
                    <a:lnTo>
                      <a:pt x="0" y="1237"/>
                    </a:lnTo>
                    <a:lnTo>
                      <a:pt x="2202" y="1237"/>
                    </a:lnTo>
                    <a:cubicBezTo>
                      <a:pt x="2493" y="1237"/>
                      <a:pt x="2738" y="1442"/>
                      <a:pt x="2769" y="1712"/>
                    </a:cubicBezTo>
                    <a:cubicBezTo>
                      <a:pt x="2919" y="3009"/>
                      <a:pt x="3700" y="3995"/>
                      <a:pt x="5161" y="3995"/>
                    </a:cubicBezTo>
                    <a:cubicBezTo>
                      <a:pt x="5215" y="3995"/>
                      <a:pt x="5270" y="3995"/>
                      <a:pt x="5326" y="3995"/>
                    </a:cubicBezTo>
                    <a:cubicBezTo>
                      <a:pt x="6921" y="3995"/>
                      <a:pt x="8916" y="3978"/>
                      <a:pt x="10024" y="2946"/>
                    </a:cubicBezTo>
                    <a:lnTo>
                      <a:pt x="10322" y="2668"/>
                    </a:lnTo>
                    <a:cubicBezTo>
                      <a:pt x="10987" y="2049"/>
                      <a:pt x="11372" y="1357"/>
                      <a:pt x="11592" y="603"/>
                    </a:cubicBezTo>
                    <a:lnTo>
                      <a:pt x="11592" y="603"/>
                    </a:lnTo>
                    <a:cubicBezTo>
                      <a:pt x="10674" y="1453"/>
                      <a:pt x="9583" y="1945"/>
                      <a:pt x="8412" y="1945"/>
                    </a:cubicBezTo>
                    <a:cubicBezTo>
                      <a:pt x="7648" y="1945"/>
                      <a:pt x="6917" y="1735"/>
                      <a:pt x="6247" y="1353"/>
                    </a:cubicBezTo>
                    <a:cubicBezTo>
                      <a:pt x="6242" y="1362"/>
                      <a:pt x="6239" y="1371"/>
                      <a:pt x="6233" y="1380"/>
                    </a:cubicBezTo>
                    <a:cubicBezTo>
                      <a:pt x="6032" y="1763"/>
                      <a:pt x="5618" y="2075"/>
                      <a:pt x="5157" y="2075"/>
                    </a:cubicBezTo>
                    <a:cubicBezTo>
                      <a:pt x="4422" y="2075"/>
                      <a:pt x="3827" y="1520"/>
                      <a:pt x="3827" y="834"/>
                    </a:cubicBezTo>
                    <a:cubicBezTo>
                      <a:pt x="3827" y="352"/>
                      <a:pt x="3403" y="1"/>
                      <a:pt x="2934" y="1"/>
                    </a:cubicBez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3"/>
              <p:cNvSpPr/>
              <p:nvPr/>
            </p:nvSpPr>
            <p:spPr>
              <a:xfrm>
                <a:off x="7341751" y="1765050"/>
                <a:ext cx="200222" cy="159176"/>
              </a:xfrm>
              <a:custGeom>
                <a:avLst/>
                <a:gdLst/>
                <a:ahLst/>
                <a:cxnLst/>
                <a:rect l="l" t="t" r="r" b="b"/>
                <a:pathLst>
                  <a:path w="1439" h="1144" fill="none" extrusionOk="0">
                    <a:moveTo>
                      <a:pt x="1" y="1143"/>
                    </a:moveTo>
                    <a:cubicBezTo>
                      <a:pt x="1" y="1143"/>
                      <a:pt x="77" y="0"/>
                      <a:pt x="1439" y="67"/>
                    </a:cubicBez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3"/>
              <p:cNvSpPr/>
              <p:nvPr/>
            </p:nvSpPr>
            <p:spPr>
              <a:xfrm>
                <a:off x="7369718" y="1836290"/>
                <a:ext cx="242521" cy="143036"/>
              </a:xfrm>
              <a:custGeom>
                <a:avLst/>
                <a:gdLst/>
                <a:ahLst/>
                <a:cxnLst/>
                <a:rect l="l" t="t" r="r" b="b"/>
                <a:pathLst>
                  <a:path w="1743" h="1028" fill="none" extrusionOk="0">
                    <a:moveTo>
                      <a:pt x="1" y="1027"/>
                    </a:moveTo>
                    <a:cubicBezTo>
                      <a:pt x="1" y="1027"/>
                      <a:pt x="512" y="1"/>
                      <a:pt x="1742" y="588"/>
                    </a:cubicBez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 name="Google Shape;1236;p43"/>
            <p:cNvSpPr/>
            <p:nvPr/>
          </p:nvSpPr>
          <p:spPr>
            <a:xfrm>
              <a:off x="6032763" y="2882281"/>
              <a:ext cx="292373" cy="292292"/>
            </a:xfrm>
            <a:custGeom>
              <a:avLst/>
              <a:gdLst/>
              <a:ahLst/>
              <a:cxnLst/>
              <a:rect l="l" t="t" r="r" b="b"/>
              <a:pathLst>
                <a:path w="3613" h="3612" extrusionOk="0">
                  <a:moveTo>
                    <a:pt x="1807" y="0"/>
                  </a:moveTo>
                  <a:lnTo>
                    <a:pt x="1169" y="1167"/>
                  </a:lnTo>
                  <a:lnTo>
                    <a:pt x="1" y="1805"/>
                  </a:lnTo>
                  <a:lnTo>
                    <a:pt x="1169" y="2444"/>
                  </a:lnTo>
                  <a:lnTo>
                    <a:pt x="1807" y="3612"/>
                  </a:lnTo>
                  <a:lnTo>
                    <a:pt x="2445" y="2444"/>
                  </a:lnTo>
                  <a:lnTo>
                    <a:pt x="3612" y="1805"/>
                  </a:lnTo>
                  <a:lnTo>
                    <a:pt x="2445" y="1167"/>
                  </a:lnTo>
                  <a:lnTo>
                    <a:pt x="1807"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7690369" y="1450000"/>
              <a:ext cx="185070" cy="185070"/>
            </a:xfrm>
            <a:custGeom>
              <a:avLst/>
              <a:gdLst/>
              <a:ahLst/>
              <a:cxnLst/>
              <a:rect l="l" t="t" r="r" b="b"/>
              <a:pathLst>
                <a:path w="2287" h="2287" extrusionOk="0">
                  <a:moveTo>
                    <a:pt x="1143" y="0"/>
                  </a:moveTo>
                  <a:lnTo>
                    <a:pt x="739" y="739"/>
                  </a:lnTo>
                  <a:lnTo>
                    <a:pt x="0" y="1143"/>
                  </a:lnTo>
                  <a:lnTo>
                    <a:pt x="739" y="1548"/>
                  </a:lnTo>
                  <a:lnTo>
                    <a:pt x="1143" y="2287"/>
                  </a:lnTo>
                  <a:lnTo>
                    <a:pt x="1547" y="1548"/>
                  </a:lnTo>
                  <a:lnTo>
                    <a:pt x="2286" y="1143"/>
                  </a:lnTo>
                  <a:lnTo>
                    <a:pt x="1547" y="739"/>
                  </a:lnTo>
                  <a:lnTo>
                    <a:pt x="1143" y="0"/>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65517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4">
                <a:lumMod val="40000"/>
                <a:lumOff val="60000"/>
              </a:schemeClr>
            </a:gs>
            <a:gs pos="83000">
              <a:schemeClr val="accent4">
                <a:lumMod val="75000"/>
              </a:schemeClr>
            </a:gs>
            <a:gs pos="100000">
              <a:schemeClr val="accent4">
                <a:lumMod val="50000"/>
              </a:schemeClr>
            </a:gs>
          </a:gsLst>
          <a:lin ang="5400000" scaled="1"/>
        </a:gradFill>
        <a:effectLst/>
      </p:bgPr>
    </p:bg>
    <p:spTree>
      <p:nvGrpSpPr>
        <p:cNvPr id="1" name="Shape 1241"/>
        <p:cNvGrpSpPr/>
        <p:nvPr/>
      </p:nvGrpSpPr>
      <p:grpSpPr>
        <a:xfrm>
          <a:off x="0" y="0"/>
          <a:ext cx="0" cy="0"/>
          <a:chOff x="0" y="0"/>
          <a:chExt cx="0" cy="0"/>
        </a:xfrm>
      </p:grpSpPr>
      <p:sp>
        <p:nvSpPr>
          <p:cNvPr id="1243" name="Google Shape;1243;p44"/>
          <p:cNvSpPr txBox="1">
            <a:spLocks noGrp="1"/>
          </p:cNvSpPr>
          <p:nvPr>
            <p:ph type="subTitle" idx="1"/>
          </p:nvPr>
        </p:nvSpPr>
        <p:spPr>
          <a:xfrm>
            <a:off x="720000" y="2679573"/>
            <a:ext cx="2336400" cy="1998753"/>
          </a:xfrm>
          <a:prstGeom prst="rect">
            <a:avLst/>
          </a:prstGeom>
        </p:spPr>
        <p:txBody>
          <a:bodyPr spcFirstLastPara="1" wrap="square" lIns="91425" tIns="91425" rIns="91425" bIns="91425" anchor="ctr" anchorCtr="0">
            <a:noAutofit/>
          </a:bodyPr>
          <a:lstStyle/>
          <a:p>
            <a:pPr marL="0" lvl="0" indent="0"/>
            <a:r>
              <a:rPr lang="el-GR" sz="1100" dirty="0"/>
              <a:t>Για την υλοποίηση του τμήματος </a:t>
            </a:r>
            <a:r>
              <a:rPr lang="el-GR" sz="1100" dirty="0" err="1"/>
              <a:t>ερωταπαντήσεων</a:t>
            </a:r>
            <a:r>
              <a:rPr lang="el-GR" sz="1100" dirty="0"/>
              <a:t> του παιχνιδιού, </a:t>
            </a:r>
            <a:r>
              <a:rPr lang="el-GR" sz="1100" b="1" dirty="0"/>
              <a:t>συνδέθηκε σχετικό </a:t>
            </a:r>
            <a:r>
              <a:rPr lang="en" sz="1100" b="1" dirty="0"/>
              <a:t>API. </a:t>
            </a:r>
            <a:r>
              <a:rPr lang="en" sz="1100" dirty="0"/>
              <a:t>X</a:t>
            </a:r>
            <a:r>
              <a:rPr lang="el-GR" sz="1100" dirty="0" err="1"/>
              <a:t>ρησιμοποιήθηκε</a:t>
            </a:r>
            <a:r>
              <a:rPr lang="el-GR" sz="1100" dirty="0"/>
              <a:t> επίσης η </a:t>
            </a:r>
            <a:r>
              <a:rPr lang="en" sz="1100" b="1" dirty="0" err="1"/>
              <a:t>JQuery</a:t>
            </a:r>
            <a:r>
              <a:rPr lang="en" sz="1100" b="1" dirty="0"/>
              <a:t> (</a:t>
            </a:r>
            <a:r>
              <a:rPr lang="el-GR" sz="1100" b="1" dirty="0"/>
              <a:t>έκδοση 2.1.4) </a:t>
            </a:r>
            <a:r>
              <a:rPr lang="el-GR" sz="1100" dirty="0"/>
              <a:t>για να βοηθήσει στη ροή του παιχνιδιού. Για τον λόγο αυτό, δημιουργήθηκε και το </a:t>
            </a:r>
            <a:r>
              <a:rPr lang="en" sz="1100" b="1" dirty="0"/>
              <a:t>container </a:t>
            </a:r>
            <a:r>
              <a:rPr lang="el-GR" sz="1100" b="1" dirty="0"/>
              <a:t>ερωτήσεων </a:t>
            </a:r>
            <a:r>
              <a:rPr lang="el-GR" sz="1100" dirty="0"/>
              <a:t>στο </a:t>
            </a:r>
            <a:r>
              <a:rPr lang="en" sz="1100" b="1" dirty="0" err="1"/>
              <a:t>index.html</a:t>
            </a:r>
            <a:r>
              <a:rPr lang="en" sz="1100" dirty="0"/>
              <a:t>.</a:t>
            </a:r>
            <a:endParaRPr sz="1100" dirty="0"/>
          </a:p>
        </p:txBody>
      </p:sp>
      <p:sp>
        <p:nvSpPr>
          <p:cNvPr id="1245" name="Google Shape;1245;p44"/>
          <p:cNvSpPr txBox="1">
            <a:spLocks noGrp="1"/>
          </p:cNvSpPr>
          <p:nvPr>
            <p:ph type="subTitle" idx="3"/>
          </p:nvPr>
        </p:nvSpPr>
        <p:spPr>
          <a:xfrm>
            <a:off x="3403800" y="2679573"/>
            <a:ext cx="2336400" cy="1998753"/>
          </a:xfrm>
          <a:prstGeom prst="rect">
            <a:avLst/>
          </a:prstGeom>
        </p:spPr>
        <p:txBody>
          <a:bodyPr spcFirstLastPara="1" wrap="square" lIns="91425" tIns="91425" rIns="91425" bIns="91425" anchor="ctr" anchorCtr="0">
            <a:noAutofit/>
          </a:bodyPr>
          <a:lstStyle/>
          <a:p>
            <a:pPr marL="0" lvl="0" indent="0"/>
            <a:r>
              <a:rPr lang="el-GR" sz="1100" dirty="0"/>
              <a:t>Η </a:t>
            </a:r>
            <a:r>
              <a:rPr lang="el-GR" sz="1100" b="1" dirty="0"/>
              <a:t>εναλλαγή</a:t>
            </a:r>
            <a:r>
              <a:rPr lang="el-GR" sz="1100" dirty="0"/>
              <a:t> ερωτήσεων έχει συνδεθεί με την </a:t>
            </a:r>
            <a:r>
              <a:rPr lang="el-GR" sz="1100" b="1" dirty="0"/>
              <a:t>κίνηση</a:t>
            </a:r>
            <a:r>
              <a:rPr lang="el-GR" sz="1100" dirty="0"/>
              <a:t> του εκάστοτε </a:t>
            </a:r>
            <a:r>
              <a:rPr lang="en" sz="1100" b="1" dirty="0"/>
              <a:t>avatar</a:t>
            </a:r>
            <a:r>
              <a:rPr lang="en" sz="1100" dirty="0"/>
              <a:t> </a:t>
            </a:r>
            <a:r>
              <a:rPr lang="el-GR" sz="1100" dirty="0"/>
              <a:t>στο </a:t>
            </a:r>
            <a:r>
              <a:rPr lang="en" sz="1100" dirty="0"/>
              <a:t>board.</a:t>
            </a:r>
            <a:endParaRPr sz="1100" dirty="0"/>
          </a:p>
        </p:txBody>
      </p:sp>
      <p:sp>
        <p:nvSpPr>
          <p:cNvPr id="1247" name="Google Shape;1247;p44"/>
          <p:cNvSpPr txBox="1">
            <a:spLocks noGrp="1"/>
          </p:cNvSpPr>
          <p:nvPr>
            <p:ph type="subTitle" idx="5"/>
          </p:nvPr>
        </p:nvSpPr>
        <p:spPr>
          <a:xfrm>
            <a:off x="6087600" y="2679573"/>
            <a:ext cx="2336400" cy="1998753"/>
          </a:xfrm>
          <a:prstGeom prst="rect">
            <a:avLst/>
          </a:prstGeom>
        </p:spPr>
        <p:txBody>
          <a:bodyPr spcFirstLastPara="1" wrap="square" lIns="91425" tIns="91425" rIns="91425" bIns="91425" anchor="ctr" anchorCtr="0">
            <a:noAutofit/>
          </a:bodyPr>
          <a:lstStyle/>
          <a:p>
            <a:pPr marL="0" lvl="0" indent="0"/>
            <a:r>
              <a:rPr lang="el-GR" sz="1100" b="1" dirty="0"/>
              <a:t>Κώδικας</a:t>
            </a:r>
            <a:r>
              <a:rPr lang="el-GR" sz="1100" dirty="0"/>
              <a:t> και </a:t>
            </a:r>
            <a:r>
              <a:rPr lang="el-GR" sz="1100" b="1" dirty="0"/>
              <a:t>μεταβλητές</a:t>
            </a:r>
            <a:r>
              <a:rPr lang="el-GR" sz="1100" dirty="0"/>
              <a:t> προστέθηκαν στο </a:t>
            </a:r>
            <a:r>
              <a:rPr lang="en" sz="1100" b="1" dirty="0" err="1"/>
              <a:t>app.js</a:t>
            </a:r>
            <a:r>
              <a:rPr lang="en" sz="1100" b="1" dirty="0"/>
              <a:t> </a:t>
            </a:r>
            <a:r>
              <a:rPr lang="el-GR" sz="1100" dirty="0"/>
              <a:t>για να επιτρέψουν </a:t>
            </a:r>
            <a:r>
              <a:rPr lang="el-GR" sz="1100" b="1" dirty="0"/>
              <a:t>επιλογή διαφορετικών επίπεδων δυσκολίας </a:t>
            </a:r>
            <a:r>
              <a:rPr lang="el-GR" sz="1100" dirty="0"/>
              <a:t>με τις μεταβλητές </a:t>
            </a:r>
            <a:r>
              <a:rPr lang="en" sz="1100" b="1" dirty="0" err="1"/>
              <a:t>difficultyLevel</a:t>
            </a:r>
            <a:r>
              <a:rPr lang="en" sz="1100" b="1" dirty="0"/>
              <a:t> (easy, medium </a:t>
            </a:r>
            <a:r>
              <a:rPr lang="el-GR" sz="1100" b="1" dirty="0"/>
              <a:t>και </a:t>
            </a:r>
            <a:r>
              <a:rPr lang="en" sz="1100" b="1" dirty="0"/>
              <a:t>hard) </a:t>
            </a:r>
            <a:r>
              <a:rPr lang="el-GR" sz="1100" dirty="0"/>
              <a:t>και </a:t>
            </a:r>
            <a:r>
              <a:rPr lang="en" sz="1100" b="1" dirty="0" err="1"/>
              <a:t>scoreJump</a:t>
            </a:r>
            <a:r>
              <a:rPr lang="en" sz="1100" dirty="0"/>
              <a:t> (1, 2, </a:t>
            </a:r>
            <a:r>
              <a:rPr lang="el-GR" sz="1100" dirty="0"/>
              <a:t>ή 3 βάσει του </a:t>
            </a:r>
            <a:r>
              <a:rPr lang="en" sz="1100" dirty="0" err="1"/>
              <a:t>difficultyLevel</a:t>
            </a:r>
            <a:r>
              <a:rPr lang="en" sz="1100" dirty="0"/>
              <a:t>). </a:t>
            </a:r>
            <a:r>
              <a:rPr lang="el-GR" sz="1100" dirty="0"/>
              <a:t>Προστέθηκε ο σχετικός κώδικας στο ερώτημα </a:t>
            </a:r>
            <a:r>
              <a:rPr lang="en" sz="1100" dirty="0"/>
              <a:t>API </a:t>
            </a:r>
            <a:r>
              <a:rPr lang="el-GR" sz="1100" dirty="0"/>
              <a:t>για να υποδείξει το επίπεδο δυσκολίας.</a:t>
            </a:r>
            <a:endParaRPr sz="1100" dirty="0"/>
          </a:p>
        </p:txBody>
      </p:sp>
      <p:sp>
        <p:nvSpPr>
          <p:cNvPr id="1248" name="Google Shape;1248;p44"/>
          <p:cNvSpPr txBox="1">
            <a:spLocks noGrp="1"/>
          </p:cNvSpPr>
          <p:nvPr>
            <p:ph type="title" idx="6"/>
          </p:nvPr>
        </p:nvSpPr>
        <p:spPr>
          <a:xfrm>
            <a:off x="720000" y="575824"/>
            <a:ext cx="7704000" cy="102828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t>ΥΛΟΠΟΙΗΣΗ ΛΕΙΤΟΥΡΓΙΚΟΤΗΤΑΣ</a:t>
            </a:r>
            <a:r>
              <a:rPr lang="en" dirty="0"/>
              <a:t> </a:t>
            </a:r>
            <a:r>
              <a:rPr lang="el-GR" dirty="0">
                <a:solidFill>
                  <a:schemeClr val="lt2"/>
                </a:solidFill>
              </a:rPr>
              <a:t>ΕΡΩΤΗΣΕΩΝ</a:t>
            </a:r>
            <a:endParaRPr dirty="0">
              <a:solidFill>
                <a:schemeClr val="lt2"/>
              </a:solidFill>
            </a:endParaRPr>
          </a:p>
        </p:txBody>
      </p:sp>
      <p:grpSp>
        <p:nvGrpSpPr>
          <p:cNvPr id="1249" name="Google Shape;1249;p44"/>
          <p:cNvGrpSpPr/>
          <p:nvPr/>
        </p:nvGrpSpPr>
        <p:grpSpPr>
          <a:xfrm>
            <a:off x="1514909" y="1861398"/>
            <a:ext cx="777586" cy="821080"/>
            <a:chOff x="1617013" y="2017350"/>
            <a:chExt cx="542363" cy="572700"/>
          </a:xfrm>
        </p:grpSpPr>
        <p:sp>
          <p:nvSpPr>
            <p:cNvPr id="1250" name="Google Shape;1250;p44"/>
            <p:cNvSpPr/>
            <p:nvPr/>
          </p:nvSpPr>
          <p:spPr>
            <a:xfrm>
              <a:off x="1701123" y="2403326"/>
              <a:ext cx="91666" cy="143667"/>
            </a:xfrm>
            <a:custGeom>
              <a:avLst/>
              <a:gdLst/>
              <a:ahLst/>
              <a:cxnLst/>
              <a:rect l="l" t="t" r="r" b="b"/>
              <a:pathLst>
                <a:path w="2378" h="3727" extrusionOk="0">
                  <a:moveTo>
                    <a:pt x="0" y="0"/>
                  </a:moveTo>
                  <a:lnTo>
                    <a:pt x="0" y="2643"/>
                  </a:lnTo>
                  <a:lnTo>
                    <a:pt x="2377" y="3727"/>
                  </a:lnTo>
                  <a:lnTo>
                    <a:pt x="2377" y="1065"/>
                  </a:lnTo>
                  <a:lnTo>
                    <a:pt x="0"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4"/>
            <p:cNvSpPr/>
            <p:nvPr/>
          </p:nvSpPr>
          <p:spPr>
            <a:xfrm>
              <a:off x="1617013" y="2259351"/>
              <a:ext cx="84111" cy="144013"/>
            </a:xfrm>
            <a:custGeom>
              <a:avLst/>
              <a:gdLst/>
              <a:ahLst/>
              <a:cxnLst/>
              <a:rect l="l" t="t" r="r" b="b"/>
              <a:pathLst>
                <a:path w="2182" h="3736" extrusionOk="0">
                  <a:moveTo>
                    <a:pt x="1" y="0"/>
                  </a:moveTo>
                  <a:lnTo>
                    <a:pt x="1" y="2757"/>
                  </a:lnTo>
                  <a:lnTo>
                    <a:pt x="2182" y="3735"/>
                  </a:lnTo>
                  <a:lnTo>
                    <a:pt x="2182" y="978"/>
                  </a:lnTo>
                  <a:lnTo>
                    <a:pt x="1"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4"/>
            <p:cNvSpPr/>
            <p:nvPr/>
          </p:nvSpPr>
          <p:spPr>
            <a:xfrm>
              <a:off x="1701123" y="2297051"/>
              <a:ext cx="91666" cy="147367"/>
            </a:xfrm>
            <a:custGeom>
              <a:avLst/>
              <a:gdLst/>
              <a:ahLst/>
              <a:cxnLst/>
              <a:rect l="l" t="t" r="r" b="b"/>
              <a:pathLst>
                <a:path w="2378" h="3823" extrusionOk="0">
                  <a:moveTo>
                    <a:pt x="0" y="0"/>
                  </a:moveTo>
                  <a:lnTo>
                    <a:pt x="0" y="2757"/>
                  </a:lnTo>
                  <a:lnTo>
                    <a:pt x="2377" y="3822"/>
                  </a:lnTo>
                  <a:lnTo>
                    <a:pt x="2377" y="1066"/>
                  </a:lnTo>
                  <a:lnTo>
                    <a:pt x="0"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4"/>
            <p:cNvSpPr/>
            <p:nvPr/>
          </p:nvSpPr>
          <p:spPr>
            <a:xfrm>
              <a:off x="1617013" y="2365588"/>
              <a:ext cx="84111" cy="139619"/>
            </a:xfrm>
            <a:custGeom>
              <a:avLst/>
              <a:gdLst/>
              <a:ahLst/>
              <a:cxnLst/>
              <a:rect l="l" t="t" r="r" b="b"/>
              <a:pathLst>
                <a:path w="2182" h="3622" extrusionOk="0">
                  <a:moveTo>
                    <a:pt x="1" y="1"/>
                  </a:moveTo>
                  <a:lnTo>
                    <a:pt x="1" y="2631"/>
                  </a:lnTo>
                  <a:lnTo>
                    <a:pt x="2182" y="3622"/>
                  </a:lnTo>
                  <a:lnTo>
                    <a:pt x="2182" y="979"/>
                  </a:lnTo>
                  <a:lnTo>
                    <a:pt x="1"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4"/>
            <p:cNvSpPr/>
            <p:nvPr/>
          </p:nvSpPr>
          <p:spPr>
            <a:xfrm>
              <a:off x="1617013" y="2141858"/>
              <a:ext cx="84111" cy="155231"/>
            </a:xfrm>
            <a:custGeom>
              <a:avLst/>
              <a:gdLst/>
              <a:ahLst/>
              <a:cxnLst/>
              <a:rect l="l" t="t" r="r" b="b"/>
              <a:pathLst>
                <a:path w="2182" h="4027" extrusionOk="0">
                  <a:moveTo>
                    <a:pt x="1" y="0"/>
                  </a:moveTo>
                  <a:lnTo>
                    <a:pt x="1" y="3048"/>
                  </a:lnTo>
                  <a:lnTo>
                    <a:pt x="2182" y="4026"/>
                  </a:lnTo>
                  <a:lnTo>
                    <a:pt x="2182" y="991"/>
                  </a:lnTo>
                  <a:lnTo>
                    <a:pt x="1"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4"/>
            <p:cNvSpPr/>
            <p:nvPr/>
          </p:nvSpPr>
          <p:spPr>
            <a:xfrm>
              <a:off x="1701123" y="2180020"/>
              <a:ext cx="91666" cy="158122"/>
            </a:xfrm>
            <a:custGeom>
              <a:avLst/>
              <a:gdLst/>
              <a:ahLst/>
              <a:cxnLst/>
              <a:rect l="l" t="t" r="r" b="b"/>
              <a:pathLst>
                <a:path w="2378" h="4102" extrusionOk="0">
                  <a:moveTo>
                    <a:pt x="0" y="1"/>
                  </a:moveTo>
                  <a:lnTo>
                    <a:pt x="0" y="3036"/>
                  </a:lnTo>
                  <a:lnTo>
                    <a:pt x="2377" y="4102"/>
                  </a:lnTo>
                  <a:lnTo>
                    <a:pt x="2377" y="1081"/>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4"/>
            <p:cNvSpPr/>
            <p:nvPr/>
          </p:nvSpPr>
          <p:spPr>
            <a:xfrm>
              <a:off x="1792750" y="2221652"/>
              <a:ext cx="95251" cy="159163"/>
            </a:xfrm>
            <a:custGeom>
              <a:avLst/>
              <a:gdLst/>
              <a:ahLst/>
              <a:cxnLst/>
              <a:rect l="l" t="t" r="r" b="b"/>
              <a:pathLst>
                <a:path w="2471" h="4129" extrusionOk="0">
                  <a:moveTo>
                    <a:pt x="0" y="1"/>
                  </a:moveTo>
                  <a:lnTo>
                    <a:pt x="0" y="3022"/>
                  </a:lnTo>
                  <a:lnTo>
                    <a:pt x="2471" y="4129"/>
                  </a:lnTo>
                  <a:lnTo>
                    <a:pt x="2471" y="1122"/>
                  </a:lnTo>
                  <a:lnTo>
                    <a:pt x="0" y="1"/>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4"/>
            <p:cNvSpPr/>
            <p:nvPr/>
          </p:nvSpPr>
          <p:spPr>
            <a:xfrm>
              <a:off x="1792750" y="2338104"/>
              <a:ext cx="95251" cy="148986"/>
            </a:xfrm>
            <a:custGeom>
              <a:avLst/>
              <a:gdLst/>
              <a:ahLst/>
              <a:cxnLst/>
              <a:rect l="l" t="t" r="r" b="b"/>
              <a:pathLst>
                <a:path w="2471" h="3865" extrusionOk="0">
                  <a:moveTo>
                    <a:pt x="0" y="1"/>
                  </a:moveTo>
                  <a:lnTo>
                    <a:pt x="0" y="2757"/>
                  </a:lnTo>
                  <a:lnTo>
                    <a:pt x="2471" y="3864"/>
                  </a:lnTo>
                  <a:lnTo>
                    <a:pt x="2471" y="1108"/>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4"/>
            <p:cNvSpPr/>
            <p:nvPr/>
          </p:nvSpPr>
          <p:spPr>
            <a:xfrm>
              <a:off x="1792750" y="2444379"/>
              <a:ext cx="95251" cy="145671"/>
            </a:xfrm>
            <a:custGeom>
              <a:avLst/>
              <a:gdLst/>
              <a:ahLst/>
              <a:cxnLst/>
              <a:rect l="l" t="t" r="r" b="b"/>
              <a:pathLst>
                <a:path w="2471" h="3779" extrusionOk="0">
                  <a:moveTo>
                    <a:pt x="0" y="0"/>
                  </a:moveTo>
                  <a:lnTo>
                    <a:pt x="0" y="2662"/>
                  </a:lnTo>
                  <a:lnTo>
                    <a:pt x="2471" y="3779"/>
                  </a:lnTo>
                  <a:lnTo>
                    <a:pt x="2471" y="1107"/>
                  </a:lnTo>
                  <a:lnTo>
                    <a:pt x="0"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4"/>
            <p:cNvSpPr/>
            <p:nvPr/>
          </p:nvSpPr>
          <p:spPr>
            <a:xfrm>
              <a:off x="1983561" y="2403326"/>
              <a:ext cx="91705" cy="143667"/>
            </a:xfrm>
            <a:custGeom>
              <a:avLst/>
              <a:gdLst/>
              <a:ahLst/>
              <a:cxnLst/>
              <a:rect l="l" t="t" r="r" b="b"/>
              <a:pathLst>
                <a:path w="2379" h="3727" extrusionOk="0">
                  <a:moveTo>
                    <a:pt x="2378" y="0"/>
                  </a:moveTo>
                  <a:lnTo>
                    <a:pt x="1" y="1065"/>
                  </a:lnTo>
                  <a:lnTo>
                    <a:pt x="1" y="3727"/>
                  </a:lnTo>
                  <a:lnTo>
                    <a:pt x="2378" y="2643"/>
                  </a:lnTo>
                  <a:lnTo>
                    <a:pt x="2378"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4"/>
            <p:cNvSpPr/>
            <p:nvPr/>
          </p:nvSpPr>
          <p:spPr>
            <a:xfrm>
              <a:off x="2075226" y="2259351"/>
              <a:ext cx="84149" cy="144013"/>
            </a:xfrm>
            <a:custGeom>
              <a:avLst/>
              <a:gdLst/>
              <a:ahLst/>
              <a:cxnLst/>
              <a:rect l="l" t="t" r="r" b="b"/>
              <a:pathLst>
                <a:path w="2183" h="3736" extrusionOk="0">
                  <a:moveTo>
                    <a:pt x="2183" y="0"/>
                  </a:moveTo>
                  <a:lnTo>
                    <a:pt x="0" y="978"/>
                  </a:lnTo>
                  <a:lnTo>
                    <a:pt x="0" y="3735"/>
                  </a:lnTo>
                  <a:lnTo>
                    <a:pt x="2183" y="2757"/>
                  </a:lnTo>
                  <a:lnTo>
                    <a:pt x="218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4"/>
            <p:cNvSpPr/>
            <p:nvPr/>
          </p:nvSpPr>
          <p:spPr>
            <a:xfrm>
              <a:off x="1983561" y="2297051"/>
              <a:ext cx="91705" cy="147367"/>
            </a:xfrm>
            <a:custGeom>
              <a:avLst/>
              <a:gdLst/>
              <a:ahLst/>
              <a:cxnLst/>
              <a:rect l="l" t="t" r="r" b="b"/>
              <a:pathLst>
                <a:path w="2379" h="3823" extrusionOk="0">
                  <a:moveTo>
                    <a:pt x="2378" y="0"/>
                  </a:moveTo>
                  <a:lnTo>
                    <a:pt x="1" y="1066"/>
                  </a:lnTo>
                  <a:lnTo>
                    <a:pt x="1" y="3822"/>
                  </a:lnTo>
                  <a:lnTo>
                    <a:pt x="2378" y="2757"/>
                  </a:lnTo>
                  <a:lnTo>
                    <a:pt x="2378"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4"/>
            <p:cNvSpPr/>
            <p:nvPr/>
          </p:nvSpPr>
          <p:spPr>
            <a:xfrm>
              <a:off x="2075226" y="2365588"/>
              <a:ext cx="84149" cy="139619"/>
            </a:xfrm>
            <a:custGeom>
              <a:avLst/>
              <a:gdLst/>
              <a:ahLst/>
              <a:cxnLst/>
              <a:rect l="l" t="t" r="r" b="b"/>
              <a:pathLst>
                <a:path w="2183" h="3622" extrusionOk="0">
                  <a:moveTo>
                    <a:pt x="2183" y="1"/>
                  </a:moveTo>
                  <a:lnTo>
                    <a:pt x="0" y="979"/>
                  </a:lnTo>
                  <a:lnTo>
                    <a:pt x="0" y="3622"/>
                  </a:lnTo>
                  <a:lnTo>
                    <a:pt x="2183" y="2631"/>
                  </a:lnTo>
                  <a:lnTo>
                    <a:pt x="2183" y="1"/>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4"/>
            <p:cNvSpPr/>
            <p:nvPr/>
          </p:nvSpPr>
          <p:spPr>
            <a:xfrm>
              <a:off x="2075226" y="2141858"/>
              <a:ext cx="84149" cy="155231"/>
            </a:xfrm>
            <a:custGeom>
              <a:avLst/>
              <a:gdLst/>
              <a:ahLst/>
              <a:cxnLst/>
              <a:rect l="l" t="t" r="r" b="b"/>
              <a:pathLst>
                <a:path w="2183" h="4027" extrusionOk="0">
                  <a:moveTo>
                    <a:pt x="2183" y="0"/>
                  </a:moveTo>
                  <a:lnTo>
                    <a:pt x="0" y="991"/>
                  </a:lnTo>
                  <a:lnTo>
                    <a:pt x="0" y="4026"/>
                  </a:lnTo>
                  <a:lnTo>
                    <a:pt x="2183" y="3048"/>
                  </a:lnTo>
                  <a:lnTo>
                    <a:pt x="2183"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4"/>
            <p:cNvSpPr/>
            <p:nvPr/>
          </p:nvSpPr>
          <p:spPr>
            <a:xfrm>
              <a:off x="1983561" y="2180020"/>
              <a:ext cx="91705" cy="158122"/>
            </a:xfrm>
            <a:custGeom>
              <a:avLst/>
              <a:gdLst/>
              <a:ahLst/>
              <a:cxnLst/>
              <a:rect l="l" t="t" r="r" b="b"/>
              <a:pathLst>
                <a:path w="2379" h="4102" extrusionOk="0">
                  <a:moveTo>
                    <a:pt x="2378" y="1"/>
                  </a:moveTo>
                  <a:lnTo>
                    <a:pt x="1" y="1081"/>
                  </a:lnTo>
                  <a:lnTo>
                    <a:pt x="1" y="4102"/>
                  </a:lnTo>
                  <a:lnTo>
                    <a:pt x="2378" y="3036"/>
                  </a:lnTo>
                  <a:lnTo>
                    <a:pt x="2378"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4"/>
            <p:cNvSpPr/>
            <p:nvPr/>
          </p:nvSpPr>
          <p:spPr>
            <a:xfrm>
              <a:off x="1888348" y="2221652"/>
              <a:ext cx="95251" cy="159163"/>
            </a:xfrm>
            <a:custGeom>
              <a:avLst/>
              <a:gdLst/>
              <a:ahLst/>
              <a:cxnLst/>
              <a:rect l="l" t="t" r="r" b="b"/>
              <a:pathLst>
                <a:path w="2471" h="4129" extrusionOk="0">
                  <a:moveTo>
                    <a:pt x="2471" y="1"/>
                  </a:moveTo>
                  <a:lnTo>
                    <a:pt x="0" y="1122"/>
                  </a:lnTo>
                  <a:lnTo>
                    <a:pt x="0" y="4129"/>
                  </a:lnTo>
                  <a:lnTo>
                    <a:pt x="2471" y="3022"/>
                  </a:lnTo>
                  <a:lnTo>
                    <a:pt x="2471" y="1"/>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4"/>
            <p:cNvSpPr/>
            <p:nvPr/>
          </p:nvSpPr>
          <p:spPr>
            <a:xfrm>
              <a:off x="1888348" y="2338104"/>
              <a:ext cx="95251" cy="148986"/>
            </a:xfrm>
            <a:custGeom>
              <a:avLst/>
              <a:gdLst/>
              <a:ahLst/>
              <a:cxnLst/>
              <a:rect l="l" t="t" r="r" b="b"/>
              <a:pathLst>
                <a:path w="2471" h="3865" extrusionOk="0">
                  <a:moveTo>
                    <a:pt x="2471" y="1"/>
                  </a:moveTo>
                  <a:lnTo>
                    <a:pt x="0" y="1108"/>
                  </a:lnTo>
                  <a:lnTo>
                    <a:pt x="0" y="3864"/>
                  </a:lnTo>
                  <a:lnTo>
                    <a:pt x="2471" y="2757"/>
                  </a:lnTo>
                  <a:lnTo>
                    <a:pt x="2471" y="1"/>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4"/>
            <p:cNvSpPr/>
            <p:nvPr/>
          </p:nvSpPr>
          <p:spPr>
            <a:xfrm>
              <a:off x="1888348" y="2444379"/>
              <a:ext cx="95251" cy="145671"/>
            </a:xfrm>
            <a:custGeom>
              <a:avLst/>
              <a:gdLst/>
              <a:ahLst/>
              <a:cxnLst/>
              <a:rect l="l" t="t" r="r" b="b"/>
              <a:pathLst>
                <a:path w="2471" h="3779" extrusionOk="0">
                  <a:moveTo>
                    <a:pt x="2471" y="0"/>
                  </a:moveTo>
                  <a:lnTo>
                    <a:pt x="0" y="1107"/>
                  </a:lnTo>
                  <a:lnTo>
                    <a:pt x="0" y="3779"/>
                  </a:lnTo>
                  <a:lnTo>
                    <a:pt x="2471" y="2662"/>
                  </a:lnTo>
                  <a:lnTo>
                    <a:pt x="2471"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4"/>
            <p:cNvSpPr/>
            <p:nvPr/>
          </p:nvSpPr>
          <p:spPr>
            <a:xfrm>
              <a:off x="1617013" y="2017350"/>
              <a:ext cx="542363" cy="247591"/>
            </a:xfrm>
            <a:custGeom>
              <a:avLst/>
              <a:gdLst/>
              <a:ahLst/>
              <a:cxnLst/>
              <a:rect l="l" t="t" r="r" b="b"/>
              <a:pathLst>
                <a:path w="14070" h="6423" extrusionOk="0">
                  <a:moveTo>
                    <a:pt x="7039" y="1"/>
                  </a:moveTo>
                  <a:lnTo>
                    <a:pt x="1" y="3230"/>
                  </a:lnTo>
                  <a:lnTo>
                    <a:pt x="7039" y="6422"/>
                  </a:lnTo>
                  <a:lnTo>
                    <a:pt x="14070" y="3230"/>
                  </a:lnTo>
                  <a:lnTo>
                    <a:pt x="7039" y="1"/>
                  </a:lnTo>
                  <a:close/>
                </a:path>
              </a:pathLst>
            </a:custGeom>
            <a:solidFill>
              <a:srgbClr val="DFA9BC"/>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4"/>
            <p:cNvSpPr/>
            <p:nvPr/>
          </p:nvSpPr>
          <p:spPr>
            <a:xfrm>
              <a:off x="1617013" y="2096719"/>
              <a:ext cx="180672" cy="83340"/>
            </a:xfrm>
            <a:custGeom>
              <a:avLst/>
              <a:gdLst/>
              <a:ahLst/>
              <a:cxnLst/>
              <a:rect l="l" t="t" r="r" b="b"/>
              <a:pathLst>
                <a:path w="4687" h="2162" extrusionOk="0">
                  <a:moveTo>
                    <a:pt x="2553" y="0"/>
                  </a:moveTo>
                  <a:lnTo>
                    <a:pt x="1" y="1171"/>
                  </a:lnTo>
                  <a:lnTo>
                    <a:pt x="2182" y="2162"/>
                  </a:lnTo>
                  <a:lnTo>
                    <a:pt x="4687" y="995"/>
                  </a:lnTo>
                  <a:lnTo>
                    <a:pt x="255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4"/>
            <p:cNvSpPr/>
            <p:nvPr/>
          </p:nvSpPr>
          <p:spPr>
            <a:xfrm>
              <a:off x="1715424" y="2055088"/>
              <a:ext cx="172346" cy="80025"/>
            </a:xfrm>
            <a:custGeom>
              <a:avLst/>
              <a:gdLst/>
              <a:ahLst/>
              <a:cxnLst/>
              <a:rect l="l" t="t" r="r" b="b"/>
              <a:pathLst>
                <a:path w="4471" h="2076" extrusionOk="0">
                  <a:moveTo>
                    <a:pt x="2355" y="0"/>
                  </a:moveTo>
                  <a:lnTo>
                    <a:pt x="0" y="1080"/>
                  </a:lnTo>
                  <a:lnTo>
                    <a:pt x="2134" y="2075"/>
                  </a:lnTo>
                  <a:lnTo>
                    <a:pt x="4471" y="986"/>
                  </a:lnTo>
                  <a:lnTo>
                    <a:pt x="2355"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4"/>
            <p:cNvSpPr/>
            <p:nvPr/>
          </p:nvSpPr>
          <p:spPr>
            <a:xfrm>
              <a:off x="1806165" y="2017350"/>
              <a:ext cx="162825" cy="75746"/>
            </a:xfrm>
            <a:custGeom>
              <a:avLst/>
              <a:gdLst/>
              <a:ahLst/>
              <a:cxnLst/>
              <a:rect l="l" t="t" r="r" b="b"/>
              <a:pathLst>
                <a:path w="4224" h="1965" extrusionOk="0">
                  <a:moveTo>
                    <a:pt x="2132" y="1"/>
                  </a:moveTo>
                  <a:lnTo>
                    <a:pt x="1" y="979"/>
                  </a:lnTo>
                  <a:lnTo>
                    <a:pt x="2117" y="1965"/>
                  </a:lnTo>
                  <a:lnTo>
                    <a:pt x="4224" y="983"/>
                  </a:lnTo>
                  <a:lnTo>
                    <a:pt x="2132" y="1"/>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4"/>
            <p:cNvSpPr/>
            <p:nvPr/>
          </p:nvSpPr>
          <p:spPr>
            <a:xfrm>
              <a:off x="1887731" y="2055242"/>
              <a:ext cx="172346" cy="79870"/>
            </a:xfrm>
            <a:custGeom>
              <a:avLst/>
              <a:gdLst/>
              <a:ahLst/>
              <a:cxnLst/>
              <a:rect l="l" t="t" r="r" b="b"/>
              <a:pathLst>
                <a:path w="4471" h="2072" extrusionOk="0">
                  <a:moveTo>
                    <a:pt x="2108" y="0"/>
                  </a:moveTo>
                  <a:lnTo>
                    <a:pt x="1" y="982"/>
                  </a:lnTo>
                  <a:lnTo>
                    <a:pt x="2337" y="2071"/>
                  </a:lnTo>
                  <a:lnTo>
                    <a:pt x="4471" y="1076"/>
                  </a:lnTo>
                  <a:lnTo>
                    <a:pt x="2108"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4"/>
            <p:cNvSpPr/>
            <p:nvPr/>
          </p:nvSpPr>
          <p:spPr>
            <a:xfrm>
              <a:off x="1797646" y="2093057"/>
              <a:ext cx="180171" cy="84111"/>
            </a:xfrm>
            <a:custGeom>
              <a:avLst/>
              <a:gdLst/>
              <a:ahLst/>
              <a:cxnLst/>
              <a:rect l="l" t="t" r="r" b="b"/>
              <a:pathLst>
                <a:path w="4674" h="2182" extrusionOk="0">
                  <a:moveTo>
                    <a:pt x="2338" y="1"/>
                  </a:moveTo>
                  <a:lnTo>
                    <a:pt x="1" y="1090"/>
                  </a:lnTo>
                  <a:lnTo>
                    <a:pt x="2333" y="2181"/>
                  </a:lnTo>
                  <a:lnTo>
                    <a:pt x="4674" y="1090"/>
                  </a:lnTo>
                  <a:lnTo>
                    <a:pt x="2338" y="1"/>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4"/>
            <p:cNvSpPr/>
            <p:nvPr/>
          </p:nvSpPr>
          <p:spPr>
            <a:xfrm>
              <a:off x="1701123" y="2135074"/>
              <a:ext cx="186454" cy="86616"/>
            </a:xfrm>
            <a:custGeom>
              <a:avLst/>
              <a:gdLst/>
              <a:ahLst/>
              <a:cxnLst/>
              <a:rect l="l" t="t" r="r" b="b"/>
              <a:pathLst>
                <a:path w="4837" h="2247" extrusionOk="0">
                  <a:moveTo>
                    <a:pt x="2505" y="0"/>
                  </a:moveTo>
                  <a:lnTo>
                    <a:pt x="0" y="1167"/>
                  </a:lnTo>
                  <a:lnTo>
                    <a:pt x="2377" y="2247"/>
                  </a:lnTo>
                  <a:lnTo>
                    <a:pt x="4837" y="1091"/>
                  </a:lnTo>
                  <a:lnTo>
                    <a:pt x="2505"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4"/>
            <p:cNvSpPr/>
            <p:nvPr/>
          </p:nvSpPr>
          <p:spPr>
            <a:xfrm>
              <a:off x="1792750" y="2177129"/>
              <a:ext cx="190849" cy="87811"/>
            </a:xfrm>
            <a:custGeom>
              <a:avLst/>
              <a:gdLst/>
              <a:ahLst/>
              <a:cxnLst/>
              <a:rect l="l" t="t" r="r" b="b"/>
              <a:pathLst>
                <a:path w="4951" h="2278" extrusionOk="0">
                  <a:moveTo>
                    <a:pt x="2460" y="0"/>
                  </a:moveTo>
                  <a:lnTo>
                    <a:pt x="0" y="1156"/>
                  </a:lnTo>
                  <a:lnTo>
                    <a:pt x="2480" y="2277"/>
                  </a:lnTo>
                  <a:lnTo>
                    <a:pt x="4951" y="1156"/>
                  </a:lnTo>
                  <a:lnTo>
                    <a:pt x="2460"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4"/>
            <p:cNvSpPr/>
            <p:nvPr/>
          </p:nvSpPr>
          <p:spPr>
            <a:xfrm>
              <a:off x="1887539" y="2135074"/>
              <a:ext cx="187726" cy="86616"/>
            </a:xfrm>
            <a:custGeom>
              <a:avLst/>
              <a:gdLst/>
              <a:ahLst/>
              <a:cxnLst/>
              <a:rect l="l" t="t" r="r" b="b"/>
              <a:pathLst>
                <a:path w="4870" h="2247" extrusionOk="0">
                  <a:moveTo>
                    <a:pt x="2342" y="0"/>
                  </a:moveTo>
                  <a:lnTo>
                    <a:pt x="1" y="1091"/>
                  </a:lnTo>
                  <a:lnTo>
                    <a:pt x="2492" y="2247"/>
                  </a:lnTo>
                  <a:lnTo>
                    <a:pt x="4869" y="1167"/>
                  </a:lnTo>
                  <a:lnTo>
                    <a:pt x="2342"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4"/>
            <p:cNvSpPr/>
            <p:nvPr/>
          </p:nvSpPr>
          <p:spPr>
            <a:xfrm>
              <a:off x="1977778" y="2096719"/>
              <a:ext cx="181597" cy="83340"/>
            </a:xfrm>
            <a:custGeom>
              <a:avLst/>
              <a:gdLst/>
              <a:ahLst/>
              <a:cxnLst/>
              <a:rect l="l" t="t" r="r" b="b"/>
              <a:pathLst>
                <a:path w="4711" h="2162" extrusionOk="0">
                  <a:moveTo>
                    <a:pt x="2135" y="0"/>
                  </a:moveTo>
                  <a:lnTo>
                    <a:pt x="1" y="995"/>
                  </a:lnTo>
                  <a:lnTo>
                    <a:pt x="2528" y="2162"/>
                  </a:lnTo>
                  <a:lnTo>
                    <a:pt x="4711" y="1171"/>
                  </a:lnTo>
                  <a:lnTo>
                    <a:pt x="2135"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44"/>
          <p:cNvGrpSpPr/>
          <p:nvPr/>
        </p:nvGrpSpPr>
        <p:grpSpPr>
          <a:xfrm>
            <a:off x="4183209" y="1861366"/>
            <a:ext cx="777586" cy="821080"/>
            <a:chOff x="2407263" y="2162950"/>
            <a:chExt cx="542363" cy="572700"/>
          </a:xfrm>
        </p:grpSpPr>
        <p:sp>
          <p:nvSpPr>
            <p:cNvPr id="1279" name="Google Shape;1279;p44"/>
            <p:cNvSpPr/>
            <p:nvPr/>
          </p:nvSpPr>
          <p:spPr>
            <a:xfrm>
              <a:off x="2491373" y="2548926"/>
              <a:ext cx="91666" cy="143667"/>
            </a:xfrm>
            <a:custGeom>
              <a:avLst/>
              <a:gdLst/>
              <a:ahLst/>
              <a:cxnLst/>
              <a:rect l="l" t="t" r="r" b="b"/>
              <a:pathLst>
                <a:path w="2378" h="3727" extrusionOk="0">
                  <a:moveTo>
                    <a:pt x="0" y="0"/>
                  </a:moveTo>
                  <a:lnTo>
                    <a:pt x="0" y="2643"/>
                  </a:lnTo>
                  <a:lnTo>
                    <a:pt x="2377" y="3727"/>
                  </a:lnTo>
                  <a:lnTo>
                    <a:pt x="2377" y="1065"/>
                  </a:lnTo>
                  <a:lnTo>
                    <a:pt x="0" y="0"/>
                  </a:lnTo>
                  <a:close/>
                </a:path>
              </a:pathLst>
            </a:custGeom>
            <a:solidFill>
              <a:srgbClr val="F7E275"/>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4"/>
            <p:cNvSpPr/>
            <p:nvPr/>
          </p:nvSpPr>
          <p:spPr>
            <a:xfrm>
              <a:off x="2407263" y="2404951"/>
              <a:ext cx="84111" cy="144013"/>
            </a:xfrm>
            <a:custGeom>
              <a:avLst/>
              <a:gdLst/>
              <a:ahLst/>
              <a:cxnLst/>
              <a:rect l="l" t="t" r="r" b="b"/>
              <a:pathLst>
                <a:path w="2182" h="3736" extrusionOk="0">
                  <a:moveTo>
                    <a:pt x="1" y="0"/>
                  </a:moveTo>
                  <a:lnTo>
                    <a:pt x="1" y="2757"/>
                  </a:lnTo>
                  <a:lnTo>
                    <a:pt x="2182" y="3735"/>
                  </a:lnTo>
                  <a:lnTo>
                    <a:pt x="2182" y="978"/>
                  </a:lnTo>
                  <a:lnTo>
                    <a:pt x="1" y="0"/>
                  </a:lnTo>
                  <a:close/>
                </a:path>
              </a:pathLst>
            </a:custGeom>
            <a:solidFill>
              <a:srgbClr val="F7E275"/>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4"/>
            <p:cNvSpPr/>
            <p:nvPr/>
          </p:nvSpPr>
          <p:spPr>
            <a:xfrm>
              <a:off x="2491373" y="2442651"/>
              <a:ext cx="91666" cy="147367"/>
            </a:xfrm>
            <a:custGeom>
              <a:avLst/>
              <a:gdLst/>
              <a:ahLst/>
              <a:cxnLst/>
              <a:rect l="l" t="t" r="r" b="b"/>
              <a:pathLst>
                <a:path w="2378" h="3823" extrusionOk="0">
                  <a:moveTo>
                    <a:pt x="0" y="0"/>
                  </a:moveTo>
                  <a:lnTo>
                    <a:pt x="0" y="2757"/>
                  </a:lnTo>
                  <a:lnTo>
                    <a:pt x="2377" y="3822"/>
                  </a:lnTo>
                  <a:lnTo>
                    <a:pt x="2377" y="1066"/>
                  </a:lnTo>
                  <a:lnTo>
                    <a:pt x="0" y="0"/>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4"/>
            <p:cNvSpPr/>
            <p:nvPr/>
          </p:nvSpPr>
          <p:spPr>
            <a:xfrm>
              <a:off x="2407263" y="2511188"/>
              <a:ext cx="84111" cy="139619"/>
            </a:xfrm>
            <a:custGeom>
              <a:avLst/>
              <a:gdLst/>
              <a:ahLst/>
              <a:cxnLst/>
              <a:rect l="l" t="t" r="r" b="b"/>
              <a:pathLst>
                <a:path w="2182" h="3622" extrusionOk="0">
                  <a:moveTo>
                    <a:pt x="1" y="1"/>
                  </a:moveTo>
                  <a:lnTo>
                    <a:pt x="1" y="2631"/>
                  </a:lnTo>
                  <a:lnTo>
                    <a:pt x="2182" y="3622"/>
                  </a:lnTo>
                  <a:lnTo>
                    <a:pt x="2182" y="979"/>
                  </a:lnTo>
                  <a:lnTo>
                    <a:pt x="1"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4"/>
            <p:cNvSpPr/>
            <p:nvPr/>
          </p:nvSpPr>
          <p:spPr>
            <a:xfrm>
              <a:off x="2407263" y="2287458"/>
              <a:ext cx="84111" cy="155231"/>
            </a:xfrm>
            <a:custGeom>
              <a:avLst/>
              <a:gdLst/>
              <a:ahLst/>
              <a:cxnLst/>
              <a:rect l="l" t="t" r="r" b="b"/>
              <a:pathLst>
                <a:path w="2182" h="4027" extrusionOk="0">
                  <a:moveTo>
                    <a:pt x="1" y="0"/>
                  </a:moveTo>
                  <a:lnTo>
                    <a:pt x="1" y="3048"/>
                  </a:lnTo>
                  <a:lnTo>
                    <a:pt x="2182" y="4026"/>
                  </a:lnTo>
                  <a:lnTo>
                    <a:pt x="2182" y="991"/>
                  </a:lnTo>
                  <a:lnTo>
                    <a:pt x="1" y="0"/>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4"/>
            <p:cNvSpPr/>
            <p:nvPr/>
          </p:nvSpPr>
          <p:spPr>
            <a:xfrm>
              <a:off x="2491373" y="2325620"/>
              <a:ext cx="91666" cy="158122"/>
            </a:xfrm>
            <a:custGeom>
              <a:avLst/>
              <a:gdLst/>
              <a:ahLst/>
              <a:cxnLst/>
              <a:rect l="l" t="t" r="r" b="b"/>
              <a:pathLst>
                <a:path w="2378" h="4102" extrusionOk="0">
                  <a:moveTo>
                    <a:pt x="0" y="1"/>
                  </a:moveTo>
                  <a:lnTo>
                    <a:pt x="0" y="3036"/>
                  </a:lnTo>
                  <a:lnTo>
                    <a:pt x="2377" y="4102"/>
                  </a:lnTo>
                  <a:lnTo>
                    <a:pt x="2377" y="1081"/>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4"/>
            <p:cNvSpPr/>
            <p:nvPr/>
          </p:nvSpPr>
          <p:spPr>
            <a:xfrm>
              <a:off x="2583000" y="2367252"/>
              <a:ext cx="95251" cy="159163"/>
            </a:xfrm>
            <a:custGeom>
              <a:avLst/>
              <a:gdLst/>
              <a:ahLst/>
              <a:cxnLst/>
              <a:rect l="l" t="t" r="r" b="b"/>
              <a:pathLst>
                <a:path w="2471" h="4129" extrusionOk="0">
                  <a:moveTo>
                    <a:pt x="0" y="1"/>
                  </a:moveTo>
                  <a:lnTo>
                    <a:pt x="0" y="3022"/>
                  </a:lnTo>
                  <a:lnTo>
                    <a:pt x="2471" y="4129"/>
                  </a:lnTo>
                  <a:lnTo>
                    <a:pt x="2471" y="1122"/>
                  </a:lnTo>
                  <a:lnTo>
                    <a:pt x="0" y="1"/>
                  </a:lnTo>
                  <a:close/>
                </a:path>
              </a:pathLst>
            </a:custGeom>
            <a:solidFill>
              <a:srgbClr val="F7E275"/>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4"/>
            <p:cNvSpPr/>
            <p:nvPr/>
          </p:nvSpPr>
          <p:spPr>
            <a:xfrm>
              <a:off x="2583000" y="2483704"/>
              <a:ext cx="95251" cy="148986"/>
            </a:xfrm>
            <a:custGeom>
              <a:avLst/>
              <a:gdLst/>
              <a:ahLst/>
              <a:cxnLst/>
              <a:rect l="l" t="t" r="r" b="b"/>
              <a:pathLst>
                <a:path w="2471" h="3865" extrusionOk="0">
                  <a:moveTo>
                    <a:pt x="0" y="1"/>
                  </a:moveTo>
                  <a:lnTo>
                    <a:pt x="0" y="2757"/>
                  </a:lnTo>
                  <a:lnTo>
                    <a:pt x="2471" y="3864"/>
                  </a:lnTo>
                  <a:lnTo>
                    <a:pt x="2471" y="1108"/>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4"/>
            <p:cNvSpPr/>
            <p:nvPr/>
          </p:nvSpPr>
          <p:spPr>
            <a:xfrm>
              <a:off x="2583000" y="2589979"/>
              <a:ext cx="95251" cy="145671"/>
            </a:xfrm>
            <a:custGeom>
              <a:avLst/>
              <a:gdLst/>
              <a:ahLst/>
              <a:cxnLst/>
              <a:rect l="l" t="t" r="r" b="b"/>
              <a:pathLst>
                <a:path w="2471" h="3779" extrusionOk="0">
                  <a:moveTo>
                    <a:pt x="0" y="0"/>
                  </a:moveTo>
                  <a:lnTo>
                    <a:pt x="0" y="2662"/>
                  </a:lnTo>
                  <a:lnTo>
                    <a:pt x="2471" y="3779"/>
                  </a:lnTo>
                  <a:lnTo>
                    <a:pt x="2471" y="1107"/>
                  </a:lnTo>
                  <a:lnTo>
                    <a:pt x="0" y="0"/>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4"/>
            <p:cNvSpPr/>
            <p:nvPr/>
          </p:nvSpPr>
          <p:spPr>
            <a:xfrm>
              <a:off x="2773811" y="2548926"/>
              <a:ext cx="91705" cy="143667"/>
            </a:xfrm>
            <a:custGeom>
              <a:avLst/>
              <a:gdLst/>
              <a:ahLst/>
              <a:cxnLst/>
              <a:rect l="l" t="t" r="r" b="b"/>
              <a:pathLst>
                <a:path w="2379" h="3727" extrusionOk="0">
                  <a:moveTo>
                    <a:pt x="2378" y="0"/>
                  </a:moveTo>
                  <a:lnTo>
                    <a:pt x="1" y="1065"/>
                  </a:lnTo>
                  <a:lnTo>
                    <a:pt x="1" y="3727"/>
                  </a:lnTo>
                  <a:lnTo>
                    <a:pt x="2378" y="2643"/>
                  </a:lnTo>
                  <a:lnTo>
                    <a:pt x="2378" y="0"/>
                  </a:lnTo>
                  <a:close/>
                </a:path>
              </a:pathLst>
            </a:custGeom>
            <a:solidFill>
              <a:srgbClr val="F7E275"/>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4"/>
            <p:cNvSpPr/>
            <p:nvPr/>
          </p:nvSpPr>
          <p:spPr>
            <a:xfrm>
              <a:off x="2865476" y="2404951"/>
              <a:ext cx="84149" cy="144013"/>
            </a:xfrm>
            <a:custGeom>
              <a:avLst/>
              <a:gdLst/>
              <a:ahLst/>
              <a:cxnLst/>
              <a:rect l="l" t="t" r="r" b="b"/>
              <a:pathLst>
                <a:path w="2183" h="3736" extrusionOk="0">
                  <a:moveTo>
                    <a:pt x="2183" y="0"/>
                  </a:moveTo>
                  <a:lnTo>
                    <a:pt x="0" y="978"/>
                  </a:lnTo>
                  <a:lnTo>
                    <a:pt x="0" y="3735"/>
                  </a:lnTo>
                  <a:lnTo>
                    <a:pt x="2183" y="2757"/>
                  </a:lnTo>
                  <a:lnTo>
                    <a:pt x="218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4"/>
            <p:cNvSpPr/>
            <p:nvPr/>
          </p:nvSpPr>
          <p:spPr>
            <a:xfrm>
              <a:off x="2773811" y="2442651"/>
              <a:ext cx="91705" cy="147367"/>
            </a:xfrm>
            <a:custGeom>
              <a:avLst/>
              <a:gdLst/>
              <a:ahLst/>
              <a:cxnLst/>
              <a:rect l="l" t="t" r="r" b="b"/>
              <a:pathLst>
                <a:path w="2379" h="3823" extrusionOk="0">
                  <a:moveTo>
                    <a:pt x="2378" y="0"/>
                  </a:moveTo>
                  <a:lnTo>
                    <a:pt x="1" y="1066"/>
                  </a:lnTo>
                  <a:lnTo>
                    <a:pt x="1" y="3822"/>
                  </a:lnTo>
                  <a:lnTo>
                    <a:pt x="2378" y="2757"/>
                  </a:lnTo>
                  <a:lnTo>
                    <a:pt x="2378" y="0"/>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4"/>
            <p:cNvSpPr/>
            <p:nvPr/>
          </p:nvSpPr>
          <p:spPr>
            <a:xfrm>
              <a:off x="2865476" y="2511188"/>
              <a:ext cx="84149" cy="139619"/>
            </a:xfrm>
            <a:custGeom>
              <a:avLst/>
              <a:gdLst/>
              <a:ahLst/>
              <a:cxnLst/>
              <a:rect l="l" t="t" r="r" b="b"/>
              <a:pathLst>
                <a:path w="2183" h="3622" extrusionOk="0">
                  <a:moveTo>
                    <a:pt x="2183" y="1"/>
                  </a:moveTo>
                  <a:lnTo>
                    <a:pt x="0" y="979"/>
                  </a:lnTo>
                  <a:lnTo>
                    <a:pt x="0" y="3622"/>
                  </a:lnTo>
                  <a:lnTo>
                    <a:pt x="2183" y="2631"/>
                  </a:lnTo>
                  <a:lnTo>
                    <a:pt x="2183" y="1"/>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4"/>
            <p:cNvSpPr/>
            <p:nvPr/>
          </p:nvSpPr>
          <p:spPr>
            <a:xfrm>
              <a:off x="2865476" y="2287458"/>
              <a:ext cx="84149" cy="155231"/>
            </a:xfrm>
            <a:custGeom>
              <a:avLst/>
              <a:gdLst/>
              <a:ahLst/>
              <a:cxnLst/>
              <a:rect l="l" t="t" r="r" b="b"/>
              <a:pathLst>
                <a:path w="2183" h="4027" extrusionOk="0">
                  <a:moveTo>
                    <a:pt x="2183" y="0"/>
                  </a:moveTo>
                  <a:lnTo>
                    <a:pt x="0" y="991"/>
                  </a:lnTo>
                  <a:lnTo>
                    <a:pt x="0" y="4026"/>
                  </a:lnTo>
                  <a:lnTo>
                    <a:pt x="2183" y="3048"/>
                  </a:lnTo>
                  <a:lnTo>
                    <a:pt x="2183" y="0"/>
                  </a:lnTo>
                  <a:close/>
                </a:path>
              </a:pathLst>
            </a:custGeom>
            <a:solidFill>
              <a:srgbClr val="F7E275"/>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4"/>
            <p:cNvSpPr/>
            <p:nvPr/>
          </p:nvSpPr>
          <p:spPr>
            <a:xfrm>
              <a:off x="2773811" y="2325620"/>
              <a:ext cx="91705" cy="158122"/>
            </a:xfrm>
            <a:custGeom>
              <a:avLst/>
              <a:gdLst/>
              <a:ahLst/>
              <a:cxnLst/>
              <a:rect l="l" t="t" r="r" b="b"/>
              <a:pathLst>
                <a:path w="2379" h="4102" extrusionOk="0">
                  <a:moveTo>
                    <a:pt x="2378" y="1"/>
                  </a:moveTo>
                  <a:lnTo>
                    <a:pt x="1" y="1081"/>
                  </a:lnTo>
                  <a:lnTo>
                    <a:pt x="1" y="4102"/>
                  </a:lnTo>
                  <a:lnTo>
                    <a:pt x="2378" y="3036"/>
                  </a:lnTo>
                  <a:lnTo>
                    <a:pt x="2378"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4"/>
            <p:cNvSpPr/>
            <p:nvPr/>
          </p:nvSpPr>
          <p:spPr>
            <a:xfrm>
              <a:off x="2678598" y="2367252"/>
              <a:ext cx="95251" cy="159163"/>
            </a:xfrm>
            <a:custGeom>
              <a:avLst/>
              <a:gdLst/>
              <a:ahLst/>
              <a:cxnLst/>
              <a:rect l="l" t="t" r="r" b="b"/>
              <a:pathLst>
                <a:path w="2471" h="4129" extrusionOk="0">
                  <a:moveTo>
                    <a:pt x="2471" y="1"/>
                  </a:moveTo>
                  <a:lnTo>
                    <a:pt x="0" y="1122"/>
                  </a:lnTo>
                  <a:lnTo>
                    <a:pt x="0" y="4129"/>
                  </a:lnTo>
                  <a:lnTo>
                    <a:pt x="2471" y="3022"/>
                  </a:lnTo>
                  <a:lnTo>
                    <a:pt x="2471" y="1"/>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4"/>
            <p:cNvSpPr/>
            <p:nvPr/>
          </p:nvSpPr>
          <p:spPr>
            <a:xfrm>
              <a:off x="2678598" y="2483704"/>
              <a:ext cx="95251" cy="148986"/>
            </a:xfrm>
            <a:custGeom>
              <a:avLst/>
              <a:gdLst/>
              <a:ahLst/>
              <a:cxnLst/>
              <a:rect l="l" t="t" r="r" b="b"/>
              <a:pathLst>
                <a:path w="2471" h="3865" extrusionOk="0">
                  <a:moveTo>
                    <a:pt x="2471" y="1"/>
                  </a:moveTo>
                  <a:lnTo>
                    <a:pt x="0" y="1108"/>
                  </a:lnTo>
                  <a:lnTo>
                    <a:pt x="0" y="3864"/>
                  </a:lnTo>
                  <a:lnTo>
                    <a:pt x="2471" y="2757"/>
                  </a:lnTo>
                  <a:lnTo>
                    <a:pt x="2471" y="1"/>
                  </a:lnTo>
                  <a:close/>
                </a:path>
              </a:pathLst>
            </a:custGeom>
            <a:solidFill>
              <a:srgbClr val="F7E275"/>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4"/>
            <p:cNvSpPr/>
            <p:nvPr/>
          </p:nvSpPr>
          <p:spPr>
            <a:xfrm>
              <a:off x="2678598" y="2589979"/>
              <a:ext cx="95251" cy="145671"/>
            </a:xfrm>
            <a:custGeom>
              <a:avLst/>
              <a:gdLst/>
              <a:ahLst/>
              <a:cxnLst/>
              <a:rect l="l" t="t" r="r" b="b"/>
              <a:pathLst>
                <a:path w="2471" h="3779" extrusionOk="0">
                  <a:moveTo>
                    <a:pt x="2471" y="0"/>
                  </a:moveTo>
                  <a:lnTo>
                    <a:pt x="0" y="1107"/>
                  </a:lnTo>
                  <a:lnTo>
                    <a:pt x="0" y="3779"/>
                  </a:lnTo>
                  <a:lnTo>
                    <a:pt x="2471" y="2662"/>
                  </a:lnTo>
                  <a:lnTo>
                    <a:pt x="2471"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4"/>
            <p:cNvSpPr/>
            <p:nvPr/>
          </p:nvSpPr>
          <p:spPr>
            <a:xfrm>
              <a:off x="2407263" y="2162950"/>
              <a:ext cx="542363" cy="247591"/>
            </a:xfrm>
            <a:custGeom>
              <a:avLst/>
              <a:gdLst/>
              <a:ahLst/>
              <a:cxnLst/>
              <a:rect l="l" t="t" r="r" b="b"/>
              <a:pathLst>
                <a:path w="14070" h="6423" extrusionOk="0">
                  <a:moveTo>
                    <a:pt x="7039" y="1"/>
                  </a:moveTo>
                  <a:lnTo>
                    <a:pt x="1" y="3230"/>
                  </a:lnTo>
                  <a:lnTo>
                    <a:pt x="7039" y="6422"/>
                  </a:lnTo>
                  <a:lnTo>
                    <a:pt x="14070" y="3230"/>
                  </a:lnTo>
                  <a:lnTo>
                    <a:pt x="7039" y="1"/>
                  </a:lnTo>
                  <a:close/>
                </a:path>
              </a:pathLst>
            </a:custGeom>
            <a:solidFill>
              <a:srgbClr val="DFA9BC"/>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4"/>
            <p:cNvSpPr/>
            <p:nvPr/>
          </p:nvSpPr>
          <p:spPr>
            <a:xfrm>
              <a:off x="2407263" y="2242319"/>
              <a:ext cx="180672" cy="83340"/>
            </a:xfrm>
            <a:custGeom>
              <a:avLst/>
              <a:gdLst/>
              <a:ahLst/>
              <a:cxnLst/>
              <a:rect l="l" t="t" r="r" b="b"/>
              <a:pathLst>
                <a:path w="4687" h="2162" extrusionOk="0">
                  <a:moveTo>
                    <a:pt x="2553" y="0"/>
                  </a:moveTo>
                  <a:lnTo>
                    <a:pt x="1" y="1171"/>
                  </a:lnTo>
                  <a:lnTo>
                    <a:pt x="2182" y="2162"/>
                  </a:lnTo>
                  <a:lnTo>
                    <a:pt x="4687" y="995"/>
                  </a:lnTo>
                  <a:lnTo>
                    <a:pt x="255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4"/>
            <p:cNvSpPr/>
            <p:nvPr/>
          </p:nvSpPr>
          <p:spPr>
            <a:xfrm>
              <a:off x="2505674" y="2200688"/>
              <a:ext cx="172346" cy="80025"/>
            </a:xfrm>
            <a:custGeom>
              <a:avLst/>
              <a:gdLst/>
              <a:ahLst/>
              <a:cxnLst/>
              <a:rect l="l" t="t" r="r" b="b"/>
              <a:pathLst>
                <a:path w="4471" h="2076" extrusionOk="0">
                  <a:moveTo>
                    <a:pt x="2355" y="0"/>
                  </a:moveTo>
                  <a:lnTo>
                    <a:pt x="0" y="1080"/>
                  </a:lnTo>
                  <a:lnTo>
                    <a:pt x="2134" y="2075"/>
                  </a:lnTo>
                  <a:lnTo>
                    <a:pt x="4471" y="986"/>
                  </a:lnTo>
                  <a:lnTo>
                    <a:pt x="2355" y="0"/>
                  </a:lnTo>
                  <a:close/>
                </a:path>
              </a:pathLst>
            </a:custGeom>
            <a:solidFill>
              <a:srgbClr val="F7E275"/>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4"/>
            <p:cNvSpPr/>
            <p:nvPr/>
          </p:nvSpPr>
          <p:spPr>
            <a:xfrm>
              <a:off x="2596415" y="2162950"/>
              <a:ext cx="162825" cy="75746"/>
            </a:xfrm>
            <a:custGeom>
              <a:avLst/>
              <a:gdLst/>
              <a:ahLst/>
              <a:cxnLst/>
              <a:rect l="l" t="t" r="r" b="b"/>
              <a:pathLst>
                <a:path w="4224" h="1965" extrusionOk="0">
                  <a:moveTo>
                    <a:pt x="2132" y="1"/>
                  </a:moveTo>
                  <a:lnTo>
                    <a:pt x="1" y="979"/>
                  </a:lnTo>
                  <a:lnTo>
                    <a:pt x="2117" y="1965"/>
                  </a:lnTo>
                  <a:lnTo>
                    <a:pt x="4224" y="983"/>
                  </a:lnTo>
                  <a:lnTo>
                    <a:pt x="2132" y="1"/>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2677981" y="2200842"/>
              <a:ext cx="172346" cy="79870"/>
            </a:xfrm>
            <a:custGeom>
              <a:avLst/>
              <a:gdLst/>
              <a:ahLst/>
              <a:cxnLst/>
              <a:rect l="l" t="t" r="r" b="b"/>
              <a:pathLst>
                <a:path w="4471" h="2072" extrusionOk="0">
                  <a:moveTo>
                    <a:pt x="2108" y="0"/>
                  </a:moveTo>
                  <a:lnTo>
                    <a:pt x="1" y="982"/>
                  </a:lnTo>
                  <a:lnTo>
                    <a:pt x="2337" y="2071"/>
                  </a:lnTo>
                  <a:lnTo>
                    <a:pt x="4471" y="1076"/>
                  </a:lnTo>
                  <a:lnTo>
                    <a:pt x="2108"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a:off x="2587896" y="2238657"/>
              <a:ext cx="180171" cy="84111"/>
            </a:xfrm>
            <a:custGeom>
              <a:avLst/>
              <a:gdLst/>
              <a:ahLst/>
              <a:cxnLst/>
              <a:rect l="l" t="t" r="r" b="b"/>
              <a:pathLst>
                <a:path w="4674" h="2182" extrusionOk="0">
                  <a:moveTo>
                    <a:pt x="2338" y="1"/>
                  </a:moveTo>
                  <a:lnTo>
                    <a:pt x="1" y="1090"/>
                  </a:lnTo>
                  <a:lnTo>
                    <a:pt x="2333" y="2181"/>
                  </a:lnTo>
                  <a:lnTo>
                    <a:pt x="4674" y="1090"/>
                  </a:lnTo>
                  <a:lnTo>
                    <a:pt x="2338" y="1"/>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4"/>
            <p:cNvSpPr/>
            <p:nvPr/>
          </p:nvSpPr>
          <p:spPr>
            <a:xfrm>
              <a:off x="2491373" y="2280674"/>
              <a:ext cx="186454" cy="86616"/>
            </a:xfrm>
            <a:custGeom>
              <a:avLst/>
              <a:gdLst/>
              <a:ahLst/>
              <a:cxnLst/>
              <a:rect l="l" t="t" r="r" b="b"/>
              <a:pathLst>
                <a:path w="4837" h="2247" extrusionOk="0">
                  <a:moveTo>
                    <a:pt x="2505" y="0"/>
                  </a:moveTo>
                  <a:lnTo>
                    <a:pt x="0" y="1167"/>
                  </a:lnTo>
                  <a:lnTo>
                    <a:pt x="2377" y="2247"/>
                  </a:lnTo>
                  <a:lnTo>
                    <a:pt x="4837" y="1091"/>
                  </a:lnTo>
                  <a:lnTo>
                    <a:pt x="2505" y="0"/>
                  </a:lnTo>
                  <a:close/>
                </a:path>
              </a:pathLst>
            </a:custGeom>
            <a:solidFill>
              <a:srgbClr val="F7E275"/>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4"/>
            <p:cNvSpPr/>
            <p:nvPr/>
          </p:nvSpPr>
          <p:spPr>
            <a:xfrm>
              <a:off x="2583000" y="2322729"/>
              <a:ext cx="190849" cy="87811"/>
            </a:xfrm>
            <a:custGeom>
              <a:avLst/>
              <a:gdLst/>
              <a:ahLst/>
              <a:cxnLst/>
              <a:rect l="l" t="t" r="r" b="b"/>
              <a:pathLst>
                <a:path w="4951" h="2278" extrusionOk="0">
                  <a:moveTo>
                    <a:pt x="2460" y="0"/>
                  </a:moveTo>
                  <a:lnTo>
                    <a:pt x="0" y="1156"/>
                  </a:lnTo>
                  <a:lnTo>
                    <a:pt x="2480" y="2277"/>
                  </a:lnTo>
                  <a:lnTo>
                    <a:pt x="4951" y="1156"/>
                  </a:lnTo>
                  <a:lnTo>
                    <a:pt x="2460" y="0"/>
                  </a:lnTo>
                  <a:close/>
                </a:path>
              </a:pathLst>
            </a:custGeom>
            <a:solidFill>
              <a:schemeClr val="dk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4"/>
            <p:cNvSpPr/>
            <p:nvPr/>
          </p:nvSpPr>
          <p:spPr>
            <a:xfrm>
              <a:off x="2677789" y="2280674"/>
              <a:ext cx="187726" cy="86616"/>
            </a:xfrm>
            <a:custGeom>
              <a:avLst/>
              <a:gdLst/>
              <a:ahLst/>
              <a:cxnLst/>
              <a:rect l="l" t="t" r="r" b="b"/>
              <a:pathLst>
                <a:path w="4870" h="2247" extrusionOk="0">
                  <a:moveTo>
                    <a:pt x="2342" y="0"/>
                  </a:moveTo>
                  <a:lnTo>
                    <a:pt x="1" y="1091"/>
                  </a:lnTo>
                  <a:lnTo>
                    <a:pt x="2492" y="2247"/>
                  </a:lnTo>
                  <a:lnTo>
                    <a:pt x="4869" y="1167"/>
                  </a:lnTo>
                  <a:lnTo>
                    <a:pt x="2342" y="0"/>
                  </a:lnTo>
                  <a:close/>
                </a:path>
              </a:pathLst>
            </a:custGeom>
            <a:solidFill>
              <a:srgbClr val="F7E275"/>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2768028" y="2242319"/>
              <a:ext cx="181597" cy="83340"/>
            </a:xfrm>
            <a:custGeom>
              <a:avLst/>
              <a:gdLst/>
              <a:ahLst/>
              <a:cxnLst/>
              <a:rect l="l" t="t" r="r" b="b"/>
              <a:pathLst>
                <a:path w="4711" h="2162" extrusionOk="0">
                  <a:moveTo>
                    <a:pt x="2135" y="0"/>
                  </a:moveTo>
                  <a:lnTo>
                    <a:pt x="1" y="995"/>
                  </a:lnTo>
                  <a:lnTo>
                    <a:pt x="2528" y="2162"/>
                  </a:lnTo>
                  <a:lnTo>
                    <a:pt x="4711" y="1171"/>
                  </a:lnTo>
                  <a:lnTo>
                    <a:pt x="2135"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44"/>
          <p:cNvGrpSpPr/>
          <p:nvPr/>
        </p:nvGrpSpPr>
        <p:grpSpPr>
          <a:xfrm>
            <a:off x="6867006" y="1861367"/>
            <a:ext cx="777586" cy="821080"/>
            <a:chOff x="3152463" y="2297088"/>
            <a:chExt cx="542363" cy="572700"/>
          </a:xfrm>
        </p:grpSpPr>
        <p:sp>
          <p:nvSpPr>
            <p:cNvPr id="1308" name="Google Shape;1308;p44"/>
            <p:cNvSpPr/>
            <p:nvPr/>
          </p:nvSpPr>
          <p:spPr>
            <a:xfrm>
              <a:off x="3236573" y="2683063"/>
              <a:ext cx="91666" cy="143667"/>
            </a:xfrm>
            <a:custGeom>
              <a:avLst/>
              <a:gdLst/>
              <a:ahLst/>
              <a:cxnLst/>
              <a:rect l="l" t="t" r="r" b="b"/>
              <a:pathLst>
                <a:path w="2378" h="3727" extrusionOk="0">
                  <a:moveTo>
                    <a:pt x="0" y="0"/>
                  </a:moveTo>
                  <a:lnTo>
                    <a:pt x="0" y="2643"/>
                  </a:lnTo>
                  <a:lnTo>
                    <a:pt x="2377" y="3727"/>
                  </a:lnTo>
                  <a:lnTo>
                    <a:pt x="2377" y="1065"/>
                  </a:lnTo>
                  <a:lnTo>
                    <a:pt x="0"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4"/>
            <p:cNvSpPr/>
            <p:nvPr/>
          </p:nvSpPr>
          <p:spPr>
            <a:xfrm>
              <a:off x="3152463" y="2539089"/>
              <a:ext cx="84111" cy="144013"/>
            </a:xfrm>
            <a:custGeom>
              <a:avLst/>
              <a:gdLst/>
              <a:ahLst/>
              <a:cxnLst/>
              <a:rect l="l" t="t" r="r" b="b"/>
              <a:pathLst>
                <a:path w="2182" h="3736" extrusionOk="0">
                  <a:moveTo>
                    <a:pt x="1" y="0"/>
                  </a:moveTo>
                  <a:lnTo>
                    <a:pt x="1" y="2757"/>
                  </a:lnTo>
                  <a:lnTo>
                    <a:pt x="2182" y="3735"/>
                  </a:lnTo>
                  <a:lnTo>
                    <a:pt x="2182" y="978"/>
                  </a:lnTo>
                  <a:lnTo>
                    <a:pt x="1"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4"/>
            <p:cNvSpPr/>
            <p:nvPr/>
          </p:nvSpPr>
          <p:spPr>
            <a:xfrm>
              <a:off x="3236573" y="2576788"/>
              <a:ext cx="91666" cy="147367"/>
            </a:xfrm>
            <a:custGeom>
              <a:avLst/>
              <a:gdLst/>
              <a:ahLst/>
              <a:cxnLst/>
              <a:rect l="l" t="t" r="r" b="b"/>
              <a:pathLst>
                <a:path w="2378" h="3823" extrusionOk="0">
                  <a:moveTo>
                    <a:pt x="0" y="0"/>
                  </a:moveTo>
                  <a:lnTo>
                    <a:pt x="0" y="2757"/>
                  </a:lnTo>
                  <a:lnTo>
                    <a:pt x="2377" y="3822"/>
                  </a:lnTo>
                  <a:lnTo>
                    <a:pt x="2377" y="1066"/>
                  </a:lnTo>
                  <a:lnTo>
                    <a:pt x="0"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3152463" y="2645325"/>
              <a:ext cx="84111" cy="139619"/>
            </a:xfrm>
            <a:custGeom>
              <a:avLst/>
              <a:gdLst/>
              <a:ahLst/>
              <a:cxnLst/>
              <a:rect l="l" t="t" r="r" b="b"/>
              <a:pathLst>
                <a:path w="2182" h="3622" extrusionOk="0">
                  <a:moveTo>
                    <a:pt x="1" y="1"/>
                  </a:moveTo>
                  <a:lnTo>
                    <a:pt x="1" y="2631"/>
                  </a:lnTo>
                  <a:lnTo>
                    <a:pt x="2182" y="3622"/>
                  </a:lnTo>
                  <a:lnTo>
                    <a:pt x="2182" y="979"/>
                  </a:lnTo>
                  <a:lnTo>
                    <a:pt x="1"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4"/>
            <p:cNvSpPr/>
            <p:nvPr/>
          </p:nvSpPr>
          <p:spPr>
            <a:xfrm>
              <a:off x="3152463" y="2421596"/>
              <a:ext cx="84111" cy="155231"/>
            </a:xfrm>
            <a:custGeom>
              <a:avLst/>
              <a:gdLst/>
              <a:ahLst/>
              <a:cxnLst/>
              <a:rect l="l" t="t" r="r" b="b"/>
              <a:pathLst>
                <a:path w="2182" h="4027" extrusionOk="0">
                  <a:moveTo>
                    <a:pt x="1" y="0"/>
                  </a:moveTo>
                  <a:lnTo>
                    <a:pt x="1" y="3048"/>
                  </a:lnTo>
                  <a:lnTo>
                    <a:pt x="2182" y="4026"/>
                  </a:lnTo>
                  <a:lnTo>
                    <a:pt x="2182" y="991"/>
                  </a:lnTo>
                  <a:lnTo>
                    <a:pt x="1"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4"/>
            <p:cNvSpPr/>
            <p:nvPr/>
          </p:nvSpPr>
          <p:spPr>
            <a:xfrm>
              <a:off x="3236573" y="2459758"/>
              <a:ext cx="91666" cy="158122"/>
            </a:xfrm>
            <a:custGeom>
              <a:avLst/>
              <a:gdLst/>
              <a:ahLst/>
              <a:cxnLst/>
              <a:rect l="l" t="t" r="r" b="b"/>
              <a:pathLst>
                <a:path w="2378" h="4102" extrusionOk="0">
                  <a:moveTo>
                    <a:pt x="0" y="1"/>
                  </a:moveTo>
                  <a:lnTo>
                    <a:pt x="0" y="3036"/>
                  </a:lnTo>
                  <a:lnTo>
                    <a:pt x="2377" y="4102"/>
                  </a:lnTo>
                  <a:lnTo>
                    <a:pt x="2377" y="1081"/>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3328200" y="2501389"/>
              <a:ext cx="95251" cy="159163"/>
            </a:xfrm>
            <a:custGeom>
              <a:avLst/>
              <a:gdLst/>
              <a:ahLst/>
              <a:cxnLst/>
              <a:rect l="l" t="t" r="r" b="b"/>
              <a:pathLst>
                <a:path w="2471" h="4129" extrusionOk="0">
                  <a:moveTo>
                    <a:pt x="0" y="1"/>
                  </a:moveTo>
                  <a:lnTo>
                    <a:pt x="0" y="3022"/>
                  </a:lnTo>
                  <a:lnTo>
                    <a:pt x="2471" y="4129"/>
                  </a:lnTo>
                  <a:lnTo>
                    <a:pt x="2471" y="1122"/>
                  </a:lnTo>
                  <a:lnTo>
                    <a:pt x="0" y="1"/>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4"/>
            <p:cNvSpPr/>
            <p:nvPr/>
          </p:nvSpPr>
          <p:spPr>
            <a:xfrm>
              <a:off x="3328200" y="2617841"/>
              <a:ext cx="95251" cy="148986"/>
            </a:xfrm>
            <a:custGeom>
              <a:avLst/>
              <a:gdLst/>
              <a:ahLst/>
              <a:cxnLst/>
              <a:rect l="l" t="t" r="r" b="b"/>
              <a:pathLst>
                <a:path w="2471" h="3865" extrusionOk="0">
                  <a:moveTo>
                    <a:pt x="0" y="1"/>
                  </a:moveTo>
                  <a:lnTo>
                    <a:pt x="0" y="2757"/>
                  </a:lnTo>
                  <a:lnTo>
                    <a:pt x="2471" y="3864"/>
                  </a:lnTo>
                  <a:lnTo>
                    <a:pt x="2471" y="1108"/>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4"/>
            <p:cNvSpPr/>
            <p:nvPr/>
          </p:nvSpPr>
          <p:spPr>
            <a:xfrm>
              <a:off x="3328200" y="2724117"/>
              <a:ext cx="95251" cy="145671"/>
            </a:xfrm>
            <a:custGeom>
              <a:avLst/>
              <a:gdLst/>
              <a:ahLst/>
              <a:cxnLst/>
              <a:rect l="l" t="t" r="r" b="b"/>
              <a:pathLst>
                <a:path w="2471" h="3779" extrusionOk="0">
                  <a:moveTo>
                    <a:pt x="0" y="0"/>
                  </a:moveTo>
                  <a:lnTo>
                    <a:pt x="0" y="2662"/>
                  </a:lnTo>
                  <a:lnTo>
                    <a:pt x="2471" y="3779"/>
                  </a:lnTo>
                  <a:lnTo>
                    <a:pt x="2471" y="1107"/>
                  </a:lnTo>
                  <a:lnTo>
                    <a:pt x="0"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4"/>
            <p:cNvSpPr/>
            <p:nvPr/>
          </p:nvSpPr>
          <p:spPr>
            <a:xfrm>
              <a:off x="3519011" y="2683063"/>
              <a:ext cx="91705" cy="143667"/>
            </a:xfrm>
            <a:custGeom>
              <a:avLst/>
              <a:gdLst/>
              <a:ahLst/>
              <a:cxnLst/>
              <a:rect l="l" t="t" r="r" b="b"/>
              <a:pathLst>
                <a:path w="2379" h="3727" extrusionOk="0">
                  <a:moveTo>
                    <a:pt x="2378" y="0"/>
                  </a:moveTo>
                  <a:lnTo>
                    <a:pt x="1" y="1065"/>
                  </a:lnTo>
                  <a:lnTo>
                    <a:pt x="1" y="3727"/>
                  </a:lnTo>
                  <a:lnTo>
                    <a:pt x="2378" y="2643"/>
                  </a:lnTo>
                  <a:lnTo>
                    <a:pt x="2378"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3610676" y="2539089"/>
              <a:ext cx="84149" cy="144013"/>
            </a:xfrm>
            <a:custGeom>
              <a:avLst/>
              <a:gdLst/>
              <a:ahLst/>
              <a:cxnLst/>
              <a:rect l="l" t="t" r="r" b="b"/>
              <a:pathLst>
                <a:path w="2183" h="3736" extrusionOk="0">
                  <a:moveTo>
                    <a:pt x="2183" y="0"/>
                  </a:moveTo>
                  <a:lnTo>
                    <a:pt x="0" y="978"/>
                  </a:lnTo>
                  <a:lnTo>
                    <a:pt x="0" y="3735"/>
                  </a:lnTo>
                  <a:lnTo>
                    <a:pt x="2183" y="2757"/>
                  </a:lnTo>
                  <a:lnTo>
                    <a:pt x="218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4"/>
            <p:cNvSpPr/>
            <p:nvPr/>
          </p:nvSpPr>
          <p:spPr>
            <a:xfrm>
              <a:off x="3519011" y="2576788"/>
              <a:ext cx="91705" cy="147367"/>
            </a:xfrm>
            <a:custGeom>
              <a:avLst/>
              <a:gdLst/>
              <a:ahLst/>
              <a:cxnLst/>
              <a:rect l="l" t="t" r="r" b="b"/>
              <a:pathLst>
                <a:path w="2379" h="3823" extrusionOk="0">
                  <a:moveTo>
                    <a:pt x="2378" y="0"/>
                  </a:moveTo>
                  <a:lnTo>
                    <a:pt x="1" y="1066"/>
                  </a:lnTo>
                  <a:lnTo>
                    <a:pt x="1" y="3822"/>
                  </a:lnTo>
                  <a:lnTo>
                    <a:pt x="2378" y="2757"/>
                  </a:lnTo>
                  <a:lnTo>
                    <a:pt x="2378"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4"/>
            <p:cNvSpPr/>
            <p:nvPr/>
          </p:nvSpPr>
          <p:spPr>
            <a:xfrm>
              <a:off x="3610676" y="2645325"/>
              <a:ext cx="84149" cy="139619"/>
            </a:xfrm>
            <a:custGeom>
              <a:avLst/>
              <a:gdLst/>
              <a:ahLst/>
              <a:cxnLst/>
              <a:rect l="l" t="t" r="r" b="b"/>
              <a:pathLst>
                <a:path w="2183" h="3622" extrusionOk="0">
                  <a:moveTo>
                    <a:pt x="2183" y="1"/>
                  </a:moveTo>
                  <a:lnTo>
                    <a:pt x="0" y="979"/>
                  </a:lnTo>
                  <a:lnTo>
                    <a:pt x="0" y="3622"/>
                  </a:lnTo>
                  <a:lnTo>
                    <a:pt x="2183" y="2631"/>
                  </a:lnTo>
                  <a:lnTo>
                    <a:pt x="2183" y="1"/>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3610676" y="2421596"/>
              <a:ext cx="84149" cy="155231"/>
            </a:xfrm>
            <a:custGeom>
              <a:avLst/>
              <a:gdLst/>
              <a:ahLst/>
              <a:cxnLst/>
              <a:rect l="l" t="t" r="r" b="b"/>
              <a:pathLst>
                <a:path w="2183" h="4027" extrusionOk="0">
                  <a:moveTo>
                    <a:pt x="2183" y="0"/>
                  </a:moveTo>
                  <a:lnTo>
                    <a:pt x="0" y="991"/>
                  </a:lnTo>
                  <a:lnTo>
                    <a:pt x="0" y="4026"/>
                  </a:lnTo>
                  <a:lnTo>
                    <a:pt x="2183" y="3048"/>
                  </a:lnTo>
                  <a:lnTo>
                    <a:pt x="2183"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4"/>
            <p:cNvSpPr/>
            <p:nvPr/>
          </p:nvSpPr>
          <p:spPr>
            <a:xfrm>
              <a:off x="3519011" y="2459758"/>
              <a:ext cx="91705" cy="158122"/>
            </a:xfrm>
            <a:custGeom>
              <a:avLst/>
              <a:gdLst/>
              <a:ahLst/>
              <a:cxnLst/>
              <a:rect l="l" t="t" r="r" b="b"/>
              <a:pathLst>
                <a:path w="2379" h="4102" extrusionOk="0">
                  <a:moveTo>
                    <a:pt x="2378" y="1"/>
                  </a:moveTo>
                  <a:lnTo>
                    <a:pt x="1" y="1081"/>
                  </a:lnTo>
                  <a:lnTo>
                    <a:pt x="1" y="4102"/>
                  </a:lnTo>
                  <a:lnTo>
                    <a:pt x="2378" y="3036"/>
                  </a:lnTo>
                  <a:lnTo>
                    <a:pt x="2378"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4"/>
            <p:cNvSpPr/>
            <p:nvPr/>
          </p:nvSpPr>
          <p:spPr>
            <a:xfrm>
              <a:off x="3423798" y="2501389"/>
              <a:ext cx="95251" cy="159163"/>
            </a:xfrm>
            <a:custGeom>
              <a:avLst/>
              <a:gdLst/>
              <a:ahLst/>
              <a:cxnLst/>
              <a:rect l="l" t="t" r="r" b="b"/>
              <a:pathLst>
                <a:path w="2471" h="4129" extrusionOk="0">
                  <a:moveTo>
                    <a:pt x="2471" y="1"/>
                  </a:moveTo>
                  <a:lnTo>
                    <a:pt x="0" y="1122"/>
                  </a:lnTo>
                  <a:lnTo>
                    <a:pt x="0" y="4129"/>
                  </a:lnTo>
                  <a:lnTo>
                    <a:pt x="2471" y="3022"/>
                  </a:lnTo>
                  <a:lnTo>
                    <a:pt x="2471" y="1"/>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4"/>
            <p:cNvSpPr/>
            <p:nvPr/>
          </p:nvSpPr>
          <p:spPr>
            <a:xfrm>
              <a:off x="3423798" y="2617841"/>
              <a:ext cx="95251" cy="148986"/>
            </a:xfrm>
            <a:custGeom>
              <a:avLst/>
              <a:gdLst/>
              <a:ahLst/>
              <a:cxnLst/>
              <a:rect l="l" t="t" r="r" b="b"/>
              <a:pathLst>
                <a:path w="2471" h="3865" extrusionOk="0">
                  <a:moveTo>
                    <a:pt x="2471" y="1"/>
                  </a:moveTo>
                  <a:lnTo>
                    <a:pt x="0" y="1108"/>
                  </a:lnTo>
                  <a:lnTo>
                    <a:pt x="0" y="3864"/>
                  </a:lnTo>
                  <a:lnTo>
                    <a:pt x="2471" y="2757"/>
                  </a:lnTo>
                  <a:lnTo>
                    <a:pt x="2471" y="1"/>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4"/>
            <p:cNvSpPr/>
            <p:nvPr/>
          </p:nvSpPr>
          <p:spPr>
            <a:xfrm>
              <a:off x="3423798" y="2724117"/>
              <a:ext cx="95251" cy="145671"/>
            </a:xfrm>
            <a:custGeom>
              <a:avLst/>
              <a:gdLst/>
              <a:ahLst/>
              <a:cxnLst/>
              <a:rect l="l" t="t" r="r" b="b"/>
              <a:pathLst>
                <a:path w="2471" h="3779" extrusionOk="0">
                  <a:moveTo>
                    <a:pt x="2471" y="0"/>
                  </a:moveTo>
                  <a:lnTo>
                    <a:pt x="0" y="1107"/>
                  </a:lnTo>
                  <a:lnTo>
                    <a:pt x="0" y="3779"/>
                  </a:lnTo>
                  <a:lnTo>
                    <a:pt x="2471" y="2662"/>
                  </a:lnTo>
                  <a:lnTo>
                    <a:pt x="2471"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4"/>
            <p:cNvSpPr/>
            <p:nvPr/>
          </p:nvSpPr>
          <p:spPr>
            <a:xfrm>
              <a:off x="3152463" y="2297088"/>
              <a:ext cx="542363" cy="247591"/>
            </a:xfrm>
            <a:custGeom>
              <a:avLst/>
              <a:gdLst/>
              <a:ahLst/>
              <a:cxnLst/>
              <a:rect l="l" t="t" r="r" b="b"/>
              <a:pathLst>
                <a:path w="14070" h="6423" extrusionOk="0">
                  <a:moveTo>
                    <a:pt x="7039" y="1"/>
                  </a:moveTo>
                  <a:lnTo>
                    <a:pt x="1" y="3230"/>
                  </a:lnTo>
                  <a:lnTo>
                    <a:pt x="7039" y="6422"/>
                  </a:lnTo>
                  <a:lnTo>
                    <a:pt x="14070" y="3230"/>
                  </a:lnTo>
                  <a:lnTo>
                    <a:pt x="7039" y="1"/>
                  </a:lnTo>
                  <a:close/>
                </a:path>
              </a:pathLst>
            </a:custGeom>
            <a:solidFill>
              <a:srgbClr val="DFA9BC"/>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4"/>
            <p:cNvSpPr/>
            <p:nvPr/>
          </p:nvSpPr>
          <p:spPr>
            <a:xfrm>
              <a:off x="3152463" y="2376457"/>
              <a:ext cx="180672" cy="83340"/>
            </a:xfrm>
            <a:custGeom>
              <a:avLst/>
              <a:gdLst/>
              <a:ahLst/>
              <a:cxnLst/>
              <a:rect l="l" t="t" r="r" b="b"/>
              <a:pathLst>
                <a:path w="4687" h="2162" extrusionOk="0">
                  <a:moveTo>
                    <a:pt x="2553" y="0"/>
                  </a:moveTo>
                  <a:lnTo>
                    <a:pt x="1" y="1171"/>
                  </a:lnTo>
                  <a:lnTo>
                    <a:pt x="2182" y="2162"/>
                  </a:lnTo>
                  <a:lnTo>
                    <a:pt x="4687" y="995"/>
                  </a:lnTo>
                  <a:lnTo>
                    <a:pt x="255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4"/>
            <p:cNvSpPr/>
            <p:nvPr/>
          </p:nvSpPr>
          <p:spPr>
            <a:xfrm>
              <a:off x="3250874" y="2334825"/>
              <a:ext cx="172346" cy="80025"/>
            </a:xfrm>
            <a:custGeom>
              <a:avLst/>
              <a:gdLst/>
              <a:ahLst/>
              <a:cxnLst/>
              <a:rect l="l" t="t" r="r" b="b"/>
              <a:pathLst>
                <a:path w="4471" h="2076" extrusionOk="0">
                  <a:moveTo>
                    <a:pt x="2355" y="0"/>
                  </a:moveTo>
                  <a:lnTo>
                    <a:pt x="0" y="1080"/>
                  </a:lnTo>
                  <a:lnTo>
                    <a:pt x="2134" y="2075"/>
                  </a:lnTo>
                  <a:lnTo>
                    <a:pt x="4471" y="986"/>
                  </a:lnTo>
                  <a:lnTo>
                    <a:pt x="2355"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4"/>
            <p:cNvSpPr/>
            <p:nvPr/>
          </p:nvSpPr>
          <p:spPr>
            <a:xfrm>
              <a:off x="3341615" y="2297088"/>
              <a:ext cx="162825" cy="75746"/>
            </a:xfrm>
            <a:custGeom>
              <a:avLst/>
              <a:gdLst/>
              <a:ahLst/>
              <a:cxnLst/>
              <a:rect l="l" t="t" r="r" b="b"/>
              <a:pathLst>
                <a:path w="4224" h="1965" extrusionOk="0">
                  <a:moveTo>
                    <a:pt x="2132" y="1"/>
                  </a:moveTo>
                  <a:lnTo>
                    <a:pt x="1" y="979"/>
                  </a:lnTo>
                  <a:lnTo>
                    <a:pt x="2117" y="1965"/>
                  </a:lnTo>
                  <a:lnTo>
                    <a:pt x="4224" y="983"/>
                  </a:lnTo>
                  <a:lnTo>
                    <a:pt x="2132" y="1"/>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3423181" y="2334980"/>
              <a:ext cx="172346" cy="79870"/>
            </a:xfrm>
            <a:custGeom>
              <a:avLst/>
              <a:gdLst/>
              <a:ahLst/>
              <a:cxnLst/>
              <a:rect l="l" t="t" r="r" b="b"/>
              <a:pathLst>
                <a:path w="4471" h="2072" extrusionOk="0">
                  <a:moveTo>
                    <a:pt x="2108" y="0"/>
                  </a:moveTo>
                  <a:lnTo>
                    <a:pt x="1" y="982"/>
                  </a:lnTo>
                  <a:lnTo>
                    <a:pt x="2337" y="2071"/>
                  </a:lnTo>
                  <a:lnTo>
                    <a:pt x="4471" y="1076"/>
                  </a:lnTo>
                  <a:lnTo>
                    <a:pt x="2108"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3333096" y="2372795"/>
              <a:ext cx="180171" cy="84111"/>
            </a:xfrm>
            <a:custGeom>
              <a:avLst/>
              <a:gdLst/>
              <a:ahLst/>
              <a:cxnLst/>
              <a:rect l="l" t="t" r="r" b="b"/>
              <a:pathLst>
                <a:path w="4674" h="2182" extrusionOk="0">
                  <a:moveTo>
                    <a:pt x="2338" y="1"/>
                  </a:moveTo>
                  <a:lnTo>
                    <a:pt x="1" y="1090"/>
                  </a:lnTo>
                  <a:lnTo>
                    <a:pt x="2333" y="2181"/>
                  </a:lnTo>
                  <a:lnTo>
                    <a:pt x="4674" y="1090"/>
                  </a:lnTo>
                  <a:lnTo>
                    <a:pt x="2338" y="1"/>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3236573" y="2414812"/>
              <a:ext cx="186454" cy="86616"/>
            </a:xfrm>
            <a:custGeom>
              <a:avLst/>
              <a:gdLst/>
              <a:ahLst/>
              <a:cxnLst/>
              <a:rect l="l" t="t" r="r" b="b"/>
              <a:pathLst>
                <a:path w="4837" h="2247" extrusionOk="0">
                  <a:moveTo>
                    <a:pt x="2505" y="0"/>
                  </a:moveTo>
                  <a:lnTo>
                    <a:pt x="0" y="1167"/>
                  </a:lnTo>
                  <a:lnTo>
                    <a:pt x="2377" y="2247"/>
                  </a:lnTo>
                  <a:lnTo>
                    <a:pt x="4837" y="1091"/>
                  </a:lnTo>
                  <a:lnTo>
                    <a:pt x="2505"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a:off x="3328200" y="2456867"/>
              <a:ext cx="190849" cy="87811"/>
            </a:xfrm>
            <a:custGeom>
              <a:avLst/>
              <a:gdLst/>
              <a:ahLst/>
              <a:cxnLst/>
              <a:rect l="l" t="t" r="r" b="b"/>
              <a:pathLst>
                <a:path w="4951" h="2278" extrusionOk="0">
                  <a:moveTo>
                    <a:pt x="2460" y="0"/>
                  </a:moveTo>
                  <a:lnTo>
                    <a:pt x="0" y="1156"/>
                  </a:lnTo>
                  <a:lnTo>
                    <a:pt x="2480" y="2277"/>
                  </a:lnTo>
                  <a:lnTo>
                    <a:pt x="4951" y="1156"/>
                  </a:lnTo>
                  <a:lnTo>
                    <a:pt x="2460"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a:off x="3422989" y="2414812"/>
              <a:ext cx="187726" cy="86616"/>
            </a:xfrm>
            <a:custGeom>
              <a:avLst/>
              <a:gdLst/>
              <a:ahLst/>
              <a:cxnLst/>
              <a:rect l="l" t="t" r="r" b="b"/>
              <a:pathLst>
                <a:path w="4870" h="2247" extrusionOk="0">
                  <a:moveTo>
                    <a:pt x="2342" y="0"/>
                  </a:moveTo>
                  <a:lnTo>
                    <a:pt x="1" y="1091"/>
                  </a:lnTo>
                  <a:lnTo>
                    <a:pt x="2492" y="2247"/>
                  </a:lnTo>
                  <a:lnTo>
                    <a:pt x="4869" y="1167"/>
                  </a:lnTo>
                  <a:lnTo>
                    <a:pt x="2342"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a:off x="3513228" y="2376457"/>
              <a:ext cx="181597" cy="83340"/>
            </a:xfrm>
            <a:custGeom>
              <a:avLst/>
              <a:gdLst/>
              <a:ahLst/>
              <a:cxnLst/>
              <a:rect l="l" t="t" r="r" b="b"/>
              <a:pathLst>
                <a:path w="4711" h="2162" extrusionOk="0">
                  <a:moveTo>
                    <a:pt x="2135" y="0"/>
                  </a:moveTo>
                  <a:lnTo>
                    <a:pt x="1" y="995"/>
                  </a:lnTo>
                  <a:lnTo>
                    <a:pt x="2528" y="2162"/>
                  </a:lnTo>
                  <a:lnTo>
                    <a:pt x="4711" y="1171"/>
                  </a:lnTo>
                  <a:lnTo>
                    <a:pt x="2135"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1"/>
        <p:cNvGrpSpPr/>
        <p:nvPr/>
      </p:nvGrpSpPr>
      <p:grpSpPr>
        <a:xfrm>
          <a:off x="0" y="0"/>
          <a:ext cx="0" cy="0"/>
          <a:chOff x="0" y="0"/>
          <a:chExt cx="0" cy="0"/>
        </a:xfrm>
      </p:grpSpPr>
      <p:sp>
        <p:nvSpPr>
          <p:cNvPr id="1243" name="Google Shape;1243;p44"/>
          <p:cNvSpPr txBox="1">
            <a:spLocks noGrp="1"/>
          </p:cNvSpPr>
          <p:nvPr>
            <p:ph type="subTitle" idx="1"/>
          </p:nvPr>
        </p:nvSpPr>
        <p:spPr>
          <a:xfrm>
            <a:off x="720000" y="2679573"/>
            <a:ext cx="2336400" cy="1998753"/>
          </a:xfrm>
          <a:prstGeom prst="rect">
            <a:avLst/>
          </a:prstGeom>
        </p:spPr>
        <p:txBody>
          <a:bodyPr spcFirstLastPara="1" wrap="square" lIns="91425" tIns="91425" rIns="91425" bIns="91425" anchor="ctr" anchorCtr="0">
            <a:noAutofit/>
          </a:bodyPr>
          <a:lstStyle/>
          <a:p>
            <a:pPr marL="0" lvl="0" indent="0"/>
            <a:r>
              <a:rPr lang="el-GR" sz="1100" dirty="0"/>
              <a:t>Για να διασφαλιστεί ότι το παιχνίδι δεν θα επαναλαμβάνει τις ίδιες ερωτήσεις με την ίδια σειρά κάθε φορά που κάποιος θα παίζει (</a:t>
            </a:r>
            <a:r>
              <a:rPr lang="el-GR" sz="1100" b="1" dirty="0"/>
              <a:t>μη γραμμικότητα</a:t>
            </a:r>
            <a:r>
              <a:rPr lang="el-GR" sz="1100" dirty="0"/>
              <a:t>), ορίστηκε η </a:t>
            </a:r>
            <a:r>
              <a:rPr lang="el-GR" sz="1100" b="1" dirty="0"/>
              <a:t>ανάκτηση ερωτήσεων </a:t>
            </a:r>
            <a:r>
              <a:rPr lang="el-GR" sz="1100" dirty="0"/>
              <a:t>από το </a:t>
            </a:r>
            <a:r>
              <a:rPr lang="en" sz="1100" dirty="0"/>
              <a:t>API </a:t>
            </a:r>
            <a:r>
              <a:rPr lang="el-GR" sz="1100" dirty="0"/>
              <a:t>να επιτρέπει τη </a:t>
            </a:r>
            <a:r>
              <a:rPr lang="el-GR" sz="1100" b="1" dirty="0"/>
              <a:t>λήψη 50 ερωτήσεων ανά παρτίδα και η προβολή μίας με τυχαίο τρόπο</a:t>
            </a:r>
            <a:r>
              <a:rPr lang="el-GR" sz="1100" dirty="0"/>
              <a:t>.</a:t>
            </a:r>
            <a:endParaRPr sz="1100" dirty="0"/>
          </a:p>
        </p:txBody>
      </p:sp>
      <p:sp>
        <p:nvSpPr>
          <p:cNvPr id="1245" name="Google Shape;1245;p44"/>
          <p:cNvSpPr txBox="1">
            <a:spLocks noGrp="1"/>
          </p:cNvSpPr>
          <p:nvPr>
            <p:ph type="subTitle" idx="3"/>
          </p:nvPr>
        </p:nvSpPr>
        <p:spPr>
          <a:xfrm>
            <a:off x="5683307" y="2679573"/>
            <a:ext cx="2336400" cy="1998753"/>
          </a:xfrm>
          <a:prstGeom prst="rect">
            <a:avLst/>
          </a:prstGeom>
        </p:spPr>
        <p:txBody>
          <a:bodyPr spcFirstLastPara="1" wrap="square" lIns="91425" tIns="91425" rIns="91425" bIns="91425" anchor="ctr" anchorCtr="0">
            <a:noAutofit/>
          </a:bodyPr>
          <a:lstStyle/>
          <a:p>
            <a:pPr marL="0" lvl="0" indent="0"/>
            <a:r>
              <a:rPr lang="el-GR" sz="1100" dirty="0"/>
              <a:t>Τέλος, αναπτύχθηκε κώδικας για τη </a:t>
            </a:r>
            <a:r>
              <a:rPr lang="el-GR" sz="1100" b="1" dirty="0"/>
              <a:t>λήψη επιβεβαίωσης </a:t>
            </a:r>
            <a:r>
              <a:rPr lang="el-GR" sz="1100" dirty="0"/>
              <a:t>σε περίπτωση που οι παίκτες επιλέξουν να συνεχίσουν να παίζουν σε νέα παρτίδα μέσω του κουμπιού επανεκκίνησης</a:t>
            </a:r>
            <a:r>
              <a:rPr lang="el-GR" sz="1100" b="1" dirty="0"/>
              <a:t> "</a:t>
            </a:r>
            <a:r>
              <a:rPr lang="en" sz="1100" b="1" dirty="0"/>
              <a:t>Restart Game"</a:t>
            </a:r>
            <a:r>
              <a:rPr lang="en" sz="1100" dirty="0"/>
              <a:t>, </a:t>
            </a:r>
            <a:r>
              <a:rPr lang="el-GR" sz="1100" dirty="0"/>
              <a:t>ο οποίος </a:t>
            </a:r>
            <a:r>
              <a:rPr lang="el-GR" sz="1100" b="1" dirty="0" err="1"/>
              <a:t>επανεκκινεί</a:t>
            </a:r>
            <a:r>
              <a:rPr lang="el-GR" sz="1100" dirty="0"/>
              <a:t> τη </a:t>
            </a:r>
            <a:r>
              <a:rPr lang="el-GR" sz="1100" b="1" dirty="0"/>
              <a:t>σελίδα</a:t>
            </a:r>
            <a:r>
              <a:rPr lang="el-GR" sz="1100" dirty="0"/>
              <a:t> και τα </a:t>
            </a:r>
            <a:r>
              <a:rPr lang="en" sz="1100" b="1" dirty="0"/>
              <a:t>variable states</a:t>
            </a:r>
            <a:r>
              <a:rPr lang="en" sz="1100" dirty="0"/>
              <a:t>.</a:t>
            </a:r>
            <a:endParaRPr sz="1100" dirty="0"/>
          </a:p>
        </p:txBody>
      </p:sp>
      <p:sp>
        <p:nvSpPr>
          <p:cNvPr id="1248" name="Google Shape;1248;p44"/>
          <p:cNvSpPr txBox="1">
            <a:spLocks noGrp="1"/>
          </p:cNvSpPr>
          <p:nvPr>
            <p:ph type="title" idx="6"/>
          </p:nvPr>
        </p:nvSpPr>
        <p:spPr>
          <a:xfrm>
            <a:off x="720000" y="575824"/>
            <a:ext cx="7704000" cy="102828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t>ΥΛΟΠΟΙΗΣΗ ΛΕΙΤΟΥΡΓΙΚΟΤΗΤΑΣ</a:t>
            </a:r>
            <a:r>
              <a:rPr lang="en" dirty="0"/>
              <a:t> </a:t>
            </a:r>
            <a:r>
              <a:rPr lang="el-GR" dirty="0">
                <a:solidFill>
                  <a:schemeClr val="lt2"/>
                </a:solidFill>
              </a:rPr>
              <a:t>ΕΡΩΤΗΣΕΩΝ</a:t>
            </a:r>
            <a:endParaRPr dirty="0">
              <a:solidFill>
                <a:schemeClr val="lt2"/>
              </a:solidFill>
            </a:endParaRPr>
          </a:p>
        </p:txBody>
      </p:sp>
      <p:grpSp>
        <p:nvGrpSpPr>
          <p:cNvPr id="1249" name="Google Shape;1249;p44"/>
          <p:cNvGrpSpPr/>
          <p:nvPr/>
        </p:nvGrpSpPr>
        <p:grpSpPr>
          <a:xfrm>
            <a:off x="1514909" y="1861398"/>
            <a:ext cx="777586" cy="821080"/>
            <a:chOff x="1617013" y="2017350"/>
            <a:chExt cx="542363" cy="572700"/>
          </a:xfrm>
        </p:grpSpPr>
        <p:sp>
          <p:nvSpPr>
            <p:cNvPr id="1250" name="Google Shape;1250;p44"/>
            <p:cNvSpPr/>
            <p:nvPr/>
          </p:nvSpPr>
          <p:spPr>
            <a:xfrm>
              <a:off x="1701123" y="2403326"/>
              <a:ext cx="91666" cy="143667"/>
            </a:xfrm>
            <a:custGeom>
              <a:avLst/>
              <a:gdLst/>
              <a:ahLst/>
              <a:cxnLst/>
              <a:rect l="l" t="t" r="r" b="b"/>
              <a:pathLst>
                <a:path w="2378" h="3727" extrusionOk="0">
                  <a:moveTo>
                    <a:pt x="0" y="0"/>
                  </a:moveTo>
                  <a:lnTo>
                    <a:pt x="0" y="2643"/>
                  </a:lnTo>
                  <a:lnTo>
                    <a:pt x="2377" y="3727"/>
                  </a:lnTo>
                  <a:lnTo>
                    <a:pt x="2377" y="1065"/>
                  </a:lnTo>
                  <a:lnTo>
                    <a:pt x="0"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4"/>
            <p:cNvSpPr/>
            <p:nvPr/>
          </p:nvSpPr>
          <p:spPr>
            <a:xfrm>
              <a:off x="1617013" y="2259351"/>
              <a:ext cx="84111" cy="144013"/>
            </a:xfrm>
            <a:custGeom>
              <a:avLst/>
              <a:gdLst/>
              <a:ahLst/>
              <a:cxnLst/>
              <a:rect l="l" t="t" r="r" b="b"/>
              <a:pathLst>
                <a:path w="2182" h="3736" extrusionOk="0">
                  <a:moveTo>
                    <a:pt x="1" y="0"/>
                  </a:moveTo>
                  <a:lnTo>
                    <a:pt x="1" y="2757"/>
                  </a:lnTo>
                  <a:lnTo>
                    <a:pt x="2182" y="3735"/>
                  </a:lnTo>
                  <a:lnTo>
                    <a:pt x="2182" y="978"/>
                  </a:lnTo>
                  <a:lnTo>
                    <a:pt x="1"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4"/>
            <p:cNvSpPr/>
            <p:nvPr/>
          </p:nvSpPr>
          <p:spPr>
            <a:xfrm>
              <a:off x="1701123" y="2297051"/>
              <a:ext cx="91666" cy="147367"/>
            </a:xfrm>
            <a:custGeom>
              <a:avLst/>
              <a:gdLst/>
              <a:ahLst/>
              <a:cxnLst/>
              <a:rect l="l" t="t" r="r" b="b"/>
              <a:pathLst>
                <a:path w="2378" h="3823" extrusionOk="0">
                  <a:moveTo>
                    <a:pt x="0" y="0"/>
                  </a:moveTo>
                  <a:lnTo>
                    <a:pt x="0" y="2757"/>
                  </a:lnTo>
                  <a:lnTo>
                    <a:pt x="2377" y="3822"/>
                  </a:lnTo>
                  <a:lnTo>
                    <a:pt x="2377" y="1066"/>
                  </a:lnTo>
                  <a:lnTo>
                    <a:pt x="0"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4"/>
            <p:cNvSpPr/>
            <p:nvPr/>
          </p:nvSpPr>
          <p:spPr>
            <a:xfrm>
              <a:off x="1617013" y="2365588"/>
              <a:ext cx="84111" cy="139619"/>
            </a:xfrm>
            <a:custGeom>
              <a:avLst/>
              <a:gdLst/>
              <a:ahLst/>
              <a:cxnLst/>
              <a:rect l="l" t="t" r="r" b="b"/>
              <a:pathLst>
                <a:path w="2182" h="3622" extrusionOk="0">
                  <a:moveTo>
                    <a:pt x="1" y="1"/>
                  </a:moveTo>
                  <a:lnTo>
                    <a:pt x="1" y="2631"/>
                  </a:lnTo>
                  <a:lnTo>
                    <a:pt x="2182" y="3622"/>
                  </a:lnTo>
                  <a:lnTo>
                    <a:pt x="2182" y="979"/>
                  </a:lnTo>
                  <a:lnTo>
                    <a:pt x="1"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4"/>
            <p:cNvSpPr/>
            <p:nvPr/>
          </p:nvSpPr>
          <p:spPr>
            <a:xfrm>
              <a:off x="1617013" y="2141858"/>
              <a:ext cx="84111" cy="155231"/>
            </a:xfrm>
            <a:custGeom>
              <a:avLst/>
              <a:gdLst/>
              <a:ahLst/>
              <a:cxnLst/>
              <a:rect l="l" t="t" r="r" b="b"/>
              <a:pathLst>
                <a:path w="2182" h="4027" extrusionOk="0">
                  <a:moveTo>
                    <a:pt x="1" y="0"/>
                  </a:moveTo>
                  <a:lnTo>
                    <a:pt x="1" y="3048"/>
                  </a:lnTo>
                  <a:lnTo>
                    <a:pt x="2182" y="4026"/>
                  </a:lnTo>
                  <a:lnTo>
                    <a:pt x="2182" y="991"/>
                  </a:lnTo>
                  <a:lnTo>
                    <a:pt x="1"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4"/>
            <p:cNvSpPr/>
            <p:nvPr/>
          </p:nvSpPr>
          <p:spPr>
            <a:xfrm>
              <a:off x="1701123" y="2180020"/>
              <a:ext cx="91666" cy="158122"/>
            </a:xfrm>
            <a:custGeom>
              <a:avLst/>
              <a:gdLst/>
              <a:ahLst/>
              <a:cxnLst/>
              <a:rect l="l" t="t" r="r" b="b"/>
              <a:pathLst>
                <a:path w="2378" h="4102" extrusionOk="0">
                  <a:moveTo>
                    <a:pt x="0" y="1"/>
                  </a:moveTo>
                  <a:lnTo>
                    <a:pt x="0" y="3036"/>
                  </a:lnTo>
                  <a:lnTo>
                    <a:pt x="2377" y="4102"/>
                  </a:lnTo>
                  <a:lnTo>
                    <a:pt x="2377" y="1081"/>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4"/>
            <p:cNvSpPr/>
            <p:nvPr/>
          </p:nvSpPr>
          <p:spPr>
            <a:xfrm>
              <a:off x="1792750" y="2221652"/>
              <a:ext cx="95251" cy="159163"/>
            </a:xfrm>
            <a:custGeom>
              <a:avLst/>
              <a:gdLst/>
              <a:ahLst/>
              <a:cxnLst/>
              <a:rect l="l" t="t" r="r" b="b"/>
              <a:pathLst>
                <a:path w="2471" h="4129" extrusionOk="0">
                  <a:moveTo>
                    <a:pt x="0" y="1"/>
                  </a:moveTo>
                  <a:lnTo>
                    <a:pt x="0" y="3022"/>
                  </a:lnTo>
                  <a:lnTo>
                    <a:pt x="2471" y="4129"/>
                  </a:lnTo>
                  <a:lnTo>
                    <a:pt x="2471" y="1122"/>
                  </a:lnTo>
                  <a:lnTo>
                    <a:pt x="0" y="1"/>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4"/>
            <p:cNvSpPr/>
            <p:nvPr/>
          </p:nvSpPr>
          <p:spPr>
            <a:xfrm>
              <a:off x="1792750" y="2338104"/>
              <a:ext cx="95251" cy="148986"/>
            </a:xfrm>
            <a:custGeom>
              <a:avLst/>
              <a:gdLst/>
              <a:ahLst/>
              <a:cxnLst/>
              <a:rect l="l" t="t" r="r" b="b"/>
              <a:pathLst>
                <a:path w="2471" h="3865" extrusionOk="0">
                  <a:moveTo>
                    <a:pt x="0" y="1"/>
                  </a:moveTo>
                  <a:lnTo>
                    <a:pt x="0" y="2757"/>
                  </a:lnTo>
                  <a:lnTo>
                    <a:pt x="2471" y="3864"/>
                  </a:lnTo>
                  <a:lnTo>
                    <a:pt x="2471" y="1108"/>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4"/>
            <p:cNvSpPr/>
            <p:nvPr/>
          </p:nvSpPr>
          <p:spPr>
            <a:xfrm>
              <a:off x="1792750" y="2444379"/>
              <a:ext cx="95251" cy="145671"/>
            </a:xfrm>
            <a:custGeom>
              <a:avLst/>
              <a:gdLst/>
              <a:ahLst/>
              <a:cxnLst/>
              <a:rect l="l" t="t" r="r" b="b"/>
              <a:pathLst>
                <a:path w="2471" h="3779" extrusionOk="0">
                  <a:moveTo>
                    <a:pt x="0" y="0"/>
                  </a:moveTo>
                  <a:lnTo>
                    <a:pt x="0" y="2662"/>
                  </a:lnTo>
                  <a:lnTo>
                    <a:pt x="2471" y="3779"/>
                  </a:lnTo>
                  <a:lnTo>
                    <a:pt x="2471" y="1107"/>
                  </a:lnTo>
                  <a:lnTo>
                    <a:pt x="0"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4"/>
            <p:cNvSpPr/>
            <p:nvPr/>
          </p:nvSpPr>
          <p:spPr>
            <a:xfrm>
              <a:off x="1983561" y="2403326"/>
              <a:ext cx="91705" cy="143667"/>
            </a:xfrm>
            <a:custGeom>
              <a:avLst/>
              <a:gdLst/>
              <a:ahLst/>
              <a:cxnLst/>
              <a:rect l="l" t="t" r="r" b="b"/>
              <a:pathLst>
                <a:path w="2379" h="3727" extrusionOk="0">
                  <a:moveTo>
                    <a:pt x="2378" y="0"/>
                  </a:moveTo>
                  <a:lnTo>
                    <a:pt x="1" y="1065"/>
                  </a:lnTo>
                  <a:lnTo>
                    <a:pt x="1" y="3727"/>
                  </a:lnTo>
                  <a:lnTo>
                    <a:pt x="2378" y="2643"/>
                  </a:lnTo>
                  <a:lnTo>
                    <a:pt x="2378"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4"/>
            <p:cNvSpPr/>
            <p:nvPr/>
          </p:nvSpPr>
          <p:spPr>
            <a:xfrm>
              <a:off x="2075226" y="2259351"/>
              <a:ext cx="84149" cy="144013"/>
            </a:xfrm>
            <a:custGeom>
              <a:avLst/>
              <a:gdLst/>
              <a:ahLst/>
              <a:cxnLst/>
              <a:rect l="l" t="t" r="r" b="b"/>
              <a:pathLst>
                <a:path w="2183" h="3736" extrusionOk="0">
                  <a:moveTo>
                    <a:pt x="2183" y="0"/>
                  </a:moveTo>
                  <a:lnTo>
                    <a:pt x="0" y="978"/>
                  </a:lnTo>
                  <a:lnTo>
                    <a:pt x="0" y="3735"/>
                  </a:lnTo>
                  <a:lnTo>
                    <a:pt x="2183" y="2757"/>
                  </a:lnTo>
                  <a:lnTo>
                    <a:pt x="218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4"/>
            <p:cNvSpPr/>
            <p:nvPr/>
          </p:nvSpPr>
          <p:spPr>
            <a:xfrm>
              <a:off x="1983561" y="2297051"/>
              <a:ext cx="91705" cy="147367"/>
            </a:xfrm>
            <a:custGeom>
              <a:avLst/>
              <a:gdLst/>
              <a:ahLst/>
              <a:cxnLst/>
              <a:rect l="l" t="t" r="r" b="b"/>
              <a:pathLst>
                <a:path w="2379" h="3823" extrusionOk="0">
                  <a:moveTo>
                    <a:pt x="2378" y="0"/>
                  </a:moveTo>
                  <a:lnTo>
                    <a:pt x="1" y="1066"/>
                  </a:lnTo>
                  <a:lnTo>
                    <a:pt x="1" y="3822"/>
                  </a:lnTo>
                  <a:lnTo>
                    <a:pt x="2378" y="2757"/>
                  </a:lnTo>
                  <a:lnTo>
                    <a:pt x="2378"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4"/>
            <p:cNvSpPr/>
            <p:nvPr/>
          </p:nvSpPr>
          <p:spPr>
            <a:xfrm>
              <a:off x="2075226" y="2365588"/>
              <a:ext cx="84149" cy="139619"/>
            </a:xfrm>
            <a:custGeom>
              <a:avLst/>
              <a:gdLst/>
              <a:ahLst/>
              <a:cxnLst/>
              <a:rect l="l" t="t" r="r" b="b"/>
              <a:pathLst>
                <a:path w="2183" h="3622" extrusionOk="0">
                  <a:moveTo>
                    <a:pt x="2183" y="1"/>
                  </a:moveTo>
                  <a:lnTo>
                    <a:pt x="0" y="979"/>
                  </a:lnTo>
                  <a:lnTo>
                    <a:pt x="0" y="3622"/>
                  </a:lnTo>
                  <a:lnTo>
                    <a:pt x="2183" y="2631"/>
                  </a:lnTo>
                  <a:lnTo>
                    <a:pt x="2183" y="1"/>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4"/>
            <p:cNvSpPr/>
            <p:nvPr/>
          </p:nvSpPr>
          <p:spPr>
            <a:xfrm>
              <a:off x="2075226" y="2141858"/>
              <a:ext cx="84149" cy="155231"/>
            </a:xfrm>
            <a:custGeom>
              <a:avLst/>
              <a:gdLst/>
              <a:ahLst/>
              <a:cxnLst/>
              <a:rect l="l" t="t" r="r" b="b"/>
              <a:pathLst>
                <a:path w="2183" h="4027" extrusionOk="0">
                  <a:moveTo>
                    <a:pt x="2183" y="0"/>
                  </a:moveTo>
                  <a:lnTo>
                    <a:pt x="0" y="991"/>
                  </a:lnTo>
                  <a:lnTo>
                    <a:pt x="0" y="4026"/>
                  </a:lnTo>
                  <a:lnTo>
                    <a:pt x="2183" y="3048"/>
                  </a:lnTo>
                  <a:lnTo>
                    <a:pt x="2183"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4"/>
            <p:cNvSpPr/>
            <p:nvPr/>
          </p:nvSpPr>
          <p:spPr>
            <a:xfrm>
              <a:off x="1983561" y="2180020"/>
              <a:ext cx="91705" cy="158122"/>
            </a:xfrm>
            <a:custGeom>
              <a:avLst/>
              <a:gdLst/>
              <a:ahLst/>
              <a:cxnLst/>
              <a:rect l="l" t="t" r="r" b="b"/>
              <a:pathLst>
                <a:path w="2379" h="4102" extrusionOk="0">
                  <a:moveTo>
                    <a:pt x="2378" y="1"/>
                  </a:moveTo>
                  <a:lnTo>
                    <a:pt x="1" y="1081"/>
                  </a:lnTo>
                  <a:lnTo>
                    <a:pt x="1" y="4102"/>
                  </a:lnTo>
                  <a:lnTo>
                    <a:pt x="2378" y="3036"/>
                  </a:lnTo>
                  <a:lnTo>
                    <a:pt x="2378"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4"/>
            <p:cNvSpPr/>
            <p:nvPr/>
          </p:nvSpPr>
          <p:spPr>
            <a:xfrm>
              <a:off x="1888348" y="2221652"/>
              <a:ext cx="95251" cy="159163"/>
            </a:xfrm>
            <a:custGeom>
              <a:avLst/>
              <a:gdLst/>
              <a:ahLst/>
              <a:cxnLst/>
              <a:rect l="l" t="t" r="r" b="b"/>
              <a:pathLst>
                <a:path w="2471" h="4129" extrusionOk="0">
                  <a:moveTo>
                    <a:pt x="2471" y="1"/>
                  </a:moveTo>
                  <a:lnTo>
                    <a:pt x="0" y="1122"/>
                  </a:lnTo>
                  <a:lnTo>
                    <a:pt x="0" y="4129"/>
                  </a:lnTo>
                  <a:lnTo>
                    <a:pt x="2471" y="3022"/>
                  </a:lnTo>
                  <a:lnTo>
                    <a:pt x="2471" y="1"/>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4"/>
            <p:cNvSpPr/>
            <p:nvPr/>
          </p:nvSpPr>
          <p:spPr>
            <a:xfrm>
              <a:off x="1888348" y="2338104"/>
              <a:ext cx="95251" cy="148986"/>
            </a:xfrm>
            <a:custGeom>
              <a:avLst/>
              <a:gdLst/>
              <a:ahLst/>
              <a:cxnLst/>
              <a:rect l="l" t="t" r="r" b="b"/>
              <a:pathLst>
                <a:path w="2471" h="3865" extrusionOk="0">
                  <a:moveTo>
                    <a:pt x="2471" y="1"/>
                  </a:moveTo>
                  <a:lnTo>
                    <a:pt x="0" y="1108"/>
                  </a:lnTo>
                  <a:lnTo>
                    <a:pt x="0" y="3864"/>
                  </a:lnTo>
                  <a:lnTo>
                    <a:pt x="2471" y="2757"/>
                  </a:lnTo>
                  <a:lnTo>
                    <a:pt x="2471" y="1"/>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4"/>
            <p:cNvSpPr/>
            <p:nvPr/>
          </p:nvSpPr>
          <p:spPr>
            <a:xfrm>
              <a:off x="1888348" y="2444379"/>
              <a:ext cx="95251" cy="145671"/>
            </a:xfrm>
            <a:custGeom>
              <a:avLst/>
              <a:gdLst/>
              <a:ahLst/>
              <a:cxnLst/>
              <a:rect l="l" t="t" r="r" b="b"/>
              <a:pathLst>
                <a:path w="2471" h="3779" extrusionOk="0">
                  <a:moveTo>
                    <a:pt x="2471" y="0"/>
                  </a:moveTo>
                  <a:lnTo>
                    <a:pt x="0" y="1107"/>
                  </a:lnTo>
                  <a:lnTo>
                    <a:pt x="0" y="3779"/>
                  </a:lnTo>
                  <a:lnTo>
                    <a:pt x="2471" y="2662"/>
                  </a:lnTo>
                  <a:lnTo>
                    <a:pt x="2471"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4"/>
            <p:cNvSpPr/>
            <p:nvPr/>
          </p:nvSpPr>
          <p:spPr>
            <a:xfrm>
              <a:off x="1617013" y="2017350"/>
              <a:ext cx="542363" cy="247591"/>
            </a:xfrm>
            <a:custGeom>
              <a:avLst/>
              <a:gdLst/>
              <a:ahLst/>
              <a:cxnLst/>
              <a:rect l="l" t="t" r="r" b="b"/>
              <a:pathLst>
                <a:path w="14070" h="6423" extrusionOk="0">
                  <a:moveTo>
                    <a:pt x="7039" y="1"/>
                  </a:moveTo>
                  <a:lnTo>
                    <a:pt x="1" y="3230"/>
                  </a:lnTo>
                  <a:lnTo>
                    <a:pt x="7039" y="6422"/>
                  </a:lnTo>
                  <a:lnTo>
                    <a:pt x="14070" y="3230"/>
                  </a:lnTo>
                  <a:lnTo>
                    <a:pt x="7039" y="1"/>
                  </a:lnTo>
                  <a:close/>
                </a:path>
              </a:pathLst>
            </a:custGeom>
            <a:solidFill>
              <a:srgbClr val="DFA9BC"/>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4"/>
            <p:cNvSpPr/>
            <p:nvPr/>
          </p:nvSpPr>
          <p:spPr>
            <a:xfrm>
              <a:off x="1617013" y="2096719"/>
              <a:ext cx="180672" cy="83340"/>
            </a:xfrm>
            <a:custGeom>
              <a:avLst/>
              <a:gdLst/>
              <a:ahLst/>
              <a:cxnLst/>
              <a:rect l="l" t="t" r="r" b="b"/>
              <a:pathLst>
                <a:path w="4687" h="2162" extrusionOk="0">
                  <a:moveTo>
                    <a:pt x="2553" y="0"/>
                  </a:moveTo>
                  <a:lnTo>
                    <a:pt x="1" y="1171"/>
                  </a:lnTo>
                  <a:lnTo>
                    <a:pt x="2182" y="2162"/>
                  </a:lnTo>
                  <a:lnTo>
                    <a:pt x="4687" y="995"/>
                  </a:lnTo>
                  <a:lnTo>
                    <a:pt x="255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4"/>
            <p:cNvSpPr/>
            <p:nvPr/>
          </p:nvSpPr>
          <p:spPr>
            <a:xfrm>
              <a:off x="1715424" y="2055088"/>
              <a:ext cx="172346" cy="80025"/>
            </a:xfrm>
            <a:custGeom>
              <a:avLst/>
              <a:gdLst/>
              <a:ahLst/>
              <a:cxnLst/>
              <a:rect l="l" t="t" r="r" b="b"/>
              <a:pathLst>
                <a:path w="4471" h="2076" extrusionOk="0">
                  <a:moveTo>
                    <a:pt x="2355" y="0"/>
                  </a:moveTo>
                  <a:lnTo>
                    <a:pt x="0" y="1080"/>
                  </a:lnTo>
                  <a:lnTo>
                    <a:pt x="2134" y="2075"/>
                  </a:lnTo>
                  <a:lnTo>
                    <a:pt x="4471" y="986"/>
                  </a:lnTo>
                  <a:lnTo>
                    <a:pt x="2355"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4"/>
            <p:cNvSpPr/>
            <p:nvPr/>
          </p:nvSpPr>
          <p:spPr>
            <a:xfrm>
              <a:off x="1806165" y="2017350"/>
              <a:ext cx="162825" cy="75746"/>
            </a:xfrm>
            <a:custGeom>
              <a:avLst/>
              <a:gdLst/>
              <a:ahLst/>
              <a:cxnLst/>
              <a:rect l="l" t="t" r="r" b="b"/>
              <a:pathLst>
                <a:path w="4224" h="1965" extrusionOk="0">
                  <a:moveTo>
                    <a:pt x="2132" y="1"/>
                  </a:moveTo>
                  <a:lnTo>
                    <a:pt x="1" y="979"/>
                  </a:lnTo>
                  <a:lnTo>
                    <a:pt x="2117" y="1965"/>
                  </a:lnTo>
                  <a:lnTo>
                    <a:pt x="4224" y="983"/>
                  </a:lnTo>
                  <a:lnTo>
                    <a:pt x="2132" y="1"/>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4"/>
            <p:cNvSpPr/>
            <p:nvPr/>
          </p:nvSpPr>
          <p:spPr>
            <a:xfrm>
              <a:off x="1887731" y="2055242"/>
              <a:ext cx="172346" cy="79870"/>
            </a:xfrm>
            <a:custGeom>
              <a:avLst/>
              <a:gdLst/>
              <a:ahLst/>
              <a:cxnLst/>
              <a:rect l="l" t="t" r="r" b="b"/>
              <a:pathLst>
                <a:path w="4471" h="2072" extrusionOk="0">
                  <a:moveTo>
                    <a:pt x="2108" y="0"/>
                  </a:moveTo>
                  <a:lnTo>
                    <a:pt x="1" y="982"/>
                  </a:lnTo>
                  <a:lnTo>
                    <a:pt x="2337" y="2071"/>
                  </a:lnTo>
                  <a:lnTo>
                    <a:pt x="4471" y="1076"/>
                  </a:lnTo>
                  <a:lnTo>
                    <a:pt x="2108"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4"/>
            <p:cNvSpPr/>
            <p:nvPr/>
          </p:nvSpPr>
          <p:spPr>
            <a:xfrm>
              <a:off x="1797646" y="2093057"/>
              <a:ext cx="180171" cy="84111"/>
            </a:xfrm>
            <a:custGeom>
              <a:avLst/>
              <a:gdLst/>
              <a:ahLst/>
              <a:cxnLst/>
              <a:rect l="l" t="t" r="r" b="b"/>
              <a:pathLst>
                <a:path w="4674" h="2182" extrusionOk="0">
                  <a:moveTo>
                    <a:pt x="2338" y="1"/>
                  </a:moveTo>
                  <a:lnTo>
                    <a:pt x="1" y="1090"/>
                  </a:lnTo>
                  <a:lnTo>
                    <a:pt x="2333" y="2181"/>
                  </a:lnTo>
                  <a:lnTo>
                    <a:pt x="4674" y="1090"/>
                  </a:lnTo>
                  <a:lnTo>
                    <a:pt x="2338" y="1"/>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4"/>
            <p:cNvSpPr/>
            <p:nvPr/>
          </p:nvSpPr>
          <p:spPr>
            <a:xfrm>
              <a:off x="1701123" y="2135074"/>
              <a:ext cx="186454" cy="86616"/>
            </a:xfrm>
            <a:custGeom>
              <a:avLst/>
              <a:gdLst/>
              <a:ahLst/>
              <a:cxnLst/>
              <a:rect l="l" t="t" r="r" b="b"/>
              <a:pathLst>
                <a:path w="4837" h="2247" extrusionOk="0">
                  <a:moveTo>
                    <a:pt x="2505" y="0"/>
                  </a:moveTo>
                  <a:lnTo>
                    <a:pt x="0" y="1167"/>
                  </a:lnTo>
                  <a:lnTo>
                    <a:pt x="2377" y="2247"/>
                  </a:lnTo>
                  <a:lnTo>
                    <a:pt x="4837" y="1091"/>
                  </a:lnTo>
                  <a:lnTo>
                    <a:pt x="2505"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4"/>
            <p:cNvSpPr/>
            <p:nvPr/>
          </p:nvSpPr>
          <p:spPr>
            <a:xfrm>
              <a:off x="1792750" y="2177129"/>
              <a:ext cx="190849" cy="87811"/>
            </a:xfrm>
            <a:custGeom>
              <a:avLst/>
              <a:gdLst/>
              <a:ahLst/>
              <a:cxnLst/>
              <a:rect l="l" t="t" r="r" b="b"/>
              <a:pathLst>
                <a:path w="4951" h="2278" extrusionOk="0">
                  <a:moveTo>
                    <a:pt x="2460" y="0"/>
                  </a:moveTo>
                  <a:lnTo>
                    <a:pt x="0" y="1156"/>
                  </a:lnTo>
                  <a:lnTo>
                    <a:pt x="2480" y="2277"/>
                  </a:lnTo>
                  <a:lnTo>
                    <a:pt x="4951" y="1156"/>
                  </a:lnTo>
                  <a:lnTo>
                    <a:pt x="2460" y="0"/>
                  </a:lnTo>
                  <a:close/>
                </a:path>
              </a:pathLst>
            </a:custGeom>
            <a:solidFill>
              <a:schemeClr val="l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4"/>
            <p:cNvSpPr/>
            <p:nvPr/>
          </p:nvSpPr>
          <p:spPr>
            <a:xfrm>
              <a:off x="1887539" y="2135074"/>
              <a:ext cx="187726" cy="86616"/>
            </a:xfrm>
            <a:custGeom>
              <a:avLst/>
              <a:gdLst/>
              <a:ahLst/>
              <a:cxnLst/>
              <a:rect l="l" t="t" r="r" b="b"/>
              <a:pathLst>
                <a:path w="4870" h="2247" extrusionOk="0">
                  <a:moveTo>
                    <a:pt x="2342" y="0"/>
                  </a:moveTo>
                  <a:lnTo>
                    <a:pt x="1" y="1091"/>
                  </a:lnTo>
                  <a:lnTo>
                    <a:pt x="2492" y="2247"/>
                  </a:lnTo>
                  <a:lnTo>
                    <a:pt x="4869" y="1167"/>
                  </a:lnTo>
                  <a:lnTo>
                    <a:pt x="2342"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4"/>
            <p:cNvSpPr/>
            <p:nvPr/>
          </p:nvSpPr>
          <p:spPr>
            <a:xfrm>
              <a:off x="1977778" y="2096719"/>
              <a:ext cx="181597" cy="83340"/>
            </a:xfrm>
            <a:custGeom>
              <a:avLst/>
              <a:gdLst/>
              <a:ahLst/>
              <a:cxnLst/>
              <a:rect l="l" t="t" r="r" b="b"/>
              <a:pathLst>
                <a:path w="4711" h="2162" extrusionOk="0">
                  <a:moveTo>
                    <a:pt x="2135" y="0"/>
                  </a:moveTo>
                  <a:lnTo>
                    <a:pt x="1" y="995"/>
                  </a:lnTo>
                  <a:lnTo>
                    <a:pt x="2528" y="2162"/>
                  </a:lnTo>
                  <a:lnTo>
                    <a:pt x="4711" y="1171"/>
                  </a:lnTo>
                  <a:lnTo>
                    <a:pt x="2135"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44"/>
          <p:cNvGrpSpPr/>
          <p:nvPr/>
        </p:nvGrpSpPr>
        <p:grpSpPr>
          <a:xfrm>
            <a:off x="6462714" y="1861367"/>
            <a:ext cx="777586" cy="821080"/>
            <a:chOff x="3152463" y="2297088"/>
            <a:chExt cx="542363" cy="572700"/>
          </a:xfrm>
        </p:grpSpPr>
        <p:sp>
          <p:nvSpPr>
            <p:cNvPr id="1308" name="Google Shape;1308;p44"/>
            <p:cNvSpPr/>
            <p:nvPr/>
          </p:nvSpPr>
          <p:spPr>
            <a:xfrm>
              <a:off x="3236573" y="2683063"/>
              <a:ext cx="91666" cy="143667"/>
            </a:xfrm>
            <a:custGeom>
              <a:avLst/>
              <a:gdLst/>
              <a:ahLst/>
              <a:cxnLst/>
              <a:rect l="l" t="t" r="r" b="b"/>
              <a:pathLst>
                <a:path w="2378" h="3727" extrusionOk="0">
                  <a:moveTo>
                    <a:pt x="0" y="0"/>
                  </a:moveTo>
                  <a:lnTo>
                    <a:pt x="0" y="2643"/>
                  </a:lnTo>
                  <a:lnTo>
                    <a:pt x="2377" y="3727"/>
                  </a:lnTo>
                  <a:lnTo>
                    <a:pt x="2377" y="1065"/>
                  </a:lnTo>
                  <a:lnTo>
                    <a:pt x="0"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4"/>
            <p:cNvSpPr/>
            <p:nvPr/>
          </p:nvSpPr>
          <p:spPr>
            <a:xfrm>
              <a:off x="3152463" y="2539089"/>
              <a:ext cx="84111" cy="144013"/>
            </a:xfrm>
            <a:custGeom>
              <a:avLst/>
              <a:gdLst/>
              <a:ahLst/>
              <a:cxnLst/>
              <a:rect l="l" t="t" r="r" b="b"/>
              <a:pathLst>
                <a:path w="2182" h="3736" extrusionOk="0">
                  <a:moveTo>
                    <a:pt x="1" y="0"/>
                  </a:moveTo>
                  <a:lnTo>
                    <a:pt x="1" y="2757"/>
                  </a:lnTo>
                  <a:lnTo>
                    <a:pt x="2182" y="3735"/>
                  </a:lnTo>
                  <a:lnTo>
                    <a:pt x="2182" y="978"/>
                  </a:lnTo>
                  <a:lnTo>
                    <a:pt x="1"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4"/>
            <p:cNvSpPr/>
            <p:nvPr/>
          </p:nvSpPr>
          <p:spPr>
            <a:xfrm>
              <a:off x="3236573" y="2576788"/>
              <a:ext cx="91666" cy="147367"/>
            </a:xfrm>
            <a:custGeom>
              <a:avLst/>
              <a:gdLst/>
              <a:ahLst/>
              <a:cxnLst/>
              <a:rect l="l" t="t" r="r" b="b"/>
              <a:pathLst>
                <a:path w="2378" h="3823" extrusionOk="0">
                  <a:moveTo>
                    <a:pt x="0" y="0"/>
                  </a:moveTo>
                  <a:lnTo>
                    <a:pt x="0" y="2757"/>
                  </a:lnTo>
                  <a:lnTo>
                    <a:pt x="2377" y="3822"/>
                  </a:lnTo>
                  <a:lnTo>
                    <a:pt x="2377" y="1066"/>
                  </a:lnTo>
                  <a:lnTo>
                    <a:pt x="0"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3152463" y="2645325"/>
              <a:ext cx="84111" cy="139619"/>
            </a:xfrm>
            <a:custGeom>
              <a:avLst/>
              <a:gdLst/>
              <a:ahLst/>
              <a:cxnLst/>
              <a:rect l="l" t="t" r="r" b="b"/>
              <a:pathLst>
                <a:path w="2182" h="3622" extrusionOk="0">
                  <a:moveTo>
                    <a:pt x="1" y="1"/>
                  </a:moveTo>
                  <a:lnTo>
                    <a:pt x="1" y="2631"/>
                  </a:lnTo>
                  <a:lnTo>
                    <a:pt x="2182" y="3622"/>
                  </a:lnTo>
                  <a:lnTo>
                    <a:pt x="2182" y="979"/>
                  </a:lnTo>
                  <a:lnTo>
                    <a:pt x="1"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4"/>
            <p:cNvSpPr/>
            <p:nvPr/>
          </p:nvSpPr>
          <p:spPr>
            <a:xfrm>
              <a:off x="3152463" y="2421596"/>
              <a:ext cx="84111" cy="155231"/>
            </a:xfrm>
            <a:custGeom>
              <a:avLst/>
              <a:gdLst/>
              <a:ahLst/>
              <a:cxnLst/>
              <a:rect l="l" t="t" r="r" b="b"/>
              <a:pathLst>
                <a:path w="2182" h="4027" extrusionOk="0">
                  <a:moveTo>
                    <a:pt x="1" y="0"/>
                  </a:moveTo>
                  <a:lnTo>
                    <a:pt x="1" y="3048"/>
                  </a:lnTo>
                  <a:lnTo>
                    <a:pt x="2182" y="4026"/>
                  </a:lnTo>
                  <a:lnTo>
                    <a:pt x="2182" y="991"/>
                  </a:lnTo>
                  <a:lnTo>
                    <a:pt x="1"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4"/>
            <p:cNvSpPr/>
            <p:nvPr/>
          </p:nvSpPr>
          <p:spPr>
            <a:xfrm>
              <a:off x="3236573" y="2459758"/>
              <a:ext cx="91666" cy="158122"/>
            </a:xfrm>
            <a:custGeom>
              <a:avLst/>
              <a:gdLst/>
              <a:ahLst/>
              <a:cxnLst/>
              <a:rect l="l" t="t" r="r" b="b"/>
              <a:pathLst>
                <a:path w="2378" h="4102" extrusionOk="0">
                  <a:moveTo>
                    <a:pt x="0" y="1"/>
                  </a:moveTo>
                  <a:lnTo>
                    <a:pt x="0" y="3036"/>
                  </a:lnTo>
                  <a:lnTo>
                    <a:pt x="2377" y="4102"/>
                  </a:lnTo>
                  <a:lnTo>
                    <a:pt x="2377" y="1081"/>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3328200" y="2501389"/>
              <a:ext cx="95251" cy="159163"/>
            </a:xfrm>
            <a:custGeom>
              <a:avLst/>
              <a:gdLst/>
              <a:ahLst/>
              <a:cxnLst/>
              <a:rect l="l" t="t" r="r" b="b"/>
              <a:pathLst>
                <a:path w="2471" h="4129" extrusionOk="0">
                  <a:moveTo>
                    <a:pt x="0" y="1"/>
                  </a:moveTo>
                  <a:lnTo>
                    <a:pt x="0" y="3022"/>
                  </a:lnTo>
                  <a:lnTo>
                    <a:pt x="2471" y="4129"/>
                  </a:lnTo>
                  <a:lnTo>
                    <a:pt x="2471" y="1122"/>
                  </a:lnTo>
                  <a:lnTo>
                    <a:pt x="0" y="1"/>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4"/>
            <p:cNvSpPr/>
            <p:nvPr/>
          </p:nvSpPr>
          <p:spPr>
            <a:xfrm>
              <a:off x="3328200" y="2617841"/>
              <a:ext cx="95251" cy="148986"/>
            </a:xfrm>
            <a:custGeom>
              <a:avLst/>
              <a:gdLst/>
              <a:ahLst/>
              <a:cxnLst/>
              <a:rect l="l" t="t" r="r" b="b"/>
              <a:pathLst>
                <a:path w="2471" h="3865" extrusionOk="0">
                  <a:moveTo>
                    <a:pt x="0" y="1"/>
                  </a:moveTo>
                  <a:lnTo>
                    <a:pt x="0" y="2757"/>
                  </a:lnTo>
                  <a:lnTo>
                    <a:pt x="2471" y="3864"/>
                  </a:lnTo>
                  <a:lnTo>
                    <a:pt x="2471" y="1108"/>
                  </a:lnTo>
                  <a:lnTo>
                    <a:pt x="0"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4"/>
            <p:cNvSpPr/>
            <p:nvPr/>
          </p:nvSpPr>
          <p:spPr>
            <a:xfrm>
              <a:off x="3328200" y="2724117"/>
              <a:ext cx="95251" cy="145671"/>
            </a:xfrm>
            <a:custGeom>
              <a:avLst/>
              <a:gdLst/>
              <a:ahLst/>
              <a:cxnLst/>
              <a:rect l="l" t="t" r="r" b="b"/>
              <a:pathLst>
                <a:path w="2471" h="3779" extrusionOk="0">
                  <a:moveTo>
                    <a:pt x="0" y="0"/>
                  </a:moveTo>
                  <a:lnTo>
                    <a:pt x="0" y="2662"/>
                  </a:lnTo>
                  <a:lnTo>
                    <a:pt x="2471" y="3779"/>
                  </a:lnTo>
                  <a:lnTo>
                    <a:pt x="2471" y="1107"/>
                  </a:lnTo>
                  <a:lnTo>
                    <a:pt x="0"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4"/>
            <p:cNvSpPr/>
            <p:nvPr/>
          </p:nvSpPr>
          <p:spPr>
            <a:xfrm>
              <a:off x="3519011" y="2683063"/>
              <a:ext cx="91705" cy="143667"/>
            </a:xfrm>
            <a:custGeom>
              <a:avLst/>
              <a:gdLst/>
              <a:ahLst/>
              <a:cxnLst/>
              <a:rect l="l" t="t" r="r" b="b"/>
              <a:pathLst>
                <a:path w="2379" h="3727" extrusionOk="0">
                  <a:moveTo>
                    <a:pt x="2378" y="0"/>
                  </a:moveTo>
                  <a:lnTo>
                    <a:pt x="1" y="1065"/>
                  </a:lnTo>
                  <a:lnTo>
                    <a:pt x="1" y="3727"/>
                  </a:lnTo>
                  <a:lnTo>
                    <a:pt x="2378" y="2643"/>
                  </a:lnTo>
                  <a:lnTo>
                    <a:pt x="2378"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3610676" y="2539089"/>
              <a:ext cx="84149" cy="144013"/>
            </a:xfrm>
            <a:custGeom>
              <a:avLst/>
              <a:gdLst/>
              <a:ahLst/>
              <a:cxnLst/>
              <a:rect l="l" t="t" r="r" b="b"/>
              <a:pathLst>
                <a:path w="2183" h="3736" extrusionOk="0">
                  <a:moveTo>
                    <a:pt x="2183" y="0"/>
                  </a:moveTo>
                  <a:lnTo>
                    <a:pt x="0" y="978"/>
                  </a:lnTo>
                  <a:lnTo>
                    <a:pt x="0" y="3735"/>
                  </a:lnTo>
                  <a:lnTo>
                    <a:pt x="2183" y="2757"/>
                  </a:lnTo>
                  <a:lnTo>
                    <a:pt x="218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4"/>
            <p:cNvSpPr/>
            <p:nvPr/>
          </p:nvSpPr>
          <p:spPr>
            <a:xfrm>
              <a:off x="3519011" y="2576788"/>
              <a:ext cx="91705" cy="147367"/>
            </a:xfrm>
            <a:custGeom>
              <a:avLst/>
              <a:gdLst/>
              <a:ahLst/>
              <a:cxnLst/>
              <a:rect l="l" t="t" r="r" b="b"/>
              <a:pathLst>
                <a:path w="2379" h="3823" extrusionOk="0">
                  <a:moveTo>
                    <a:pt x="2378" y="0"/>
                  </a:moveTo>
                  <a:lnTo>
                    <a:pt x="1" y="1066"/>
                  </a:lnTo>
                  <a:lnTo>
                    <a:pt x="1" y="3822"/>
                  </a:lnTo>
                  <a:lnTo>
                    <a:pt x="2378" y="2757"/>
                  </a:lnTo>
                  <a:lnTo>
                    <a:pt x="2378"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4"/>
            <p:cNvSpPr/>
            <p:nvPr/>
          </p:nvSpPr>
          <p:spPr>
            <a:xfrm>
              <a:off x="3610676" y="2645325"/>
              <a:ext cx="84149" cy="139619"/>
            </a:xfrm>
            <a:custGeom>
              <a:avLst/>
              <a:gdLst/>
              <a:ahLst/>
              <a:cxnLst/>
              <a:rect l="l" t="t" r="r" b="b"/>
              <a:pathLst>
                <a:path w="2183" h="3622" extrusionOk="0">
                  <a:moveTo>
                    <a:pt x="2183" y="1"/>
                  </a:moveTo>
                  <a:lnTo>
                    <a:pt x="0" y="979"/>
                  </a:lnTo>
                  <a:lnTo>
                    <a:pt x="0" y="3622"/>
                  </a:lnTo>
                  <a:lnTo>
                    <a:pt x="2183" y="2631"/>
                  </a:lnTo>
                  <a:lnTo>
                    <a:pt x="2183" y="1"/>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3610676" y="2421596"/>
              <a:ext cx="84149" cy="155231"/>
            </a:xfrm>
            <a:custGeom>
              <a:avLst/>
              <a:gdLst/>
              <a:ahLst/>
              <a:cxnLst/>
              <a:rect l="l" t="t" r="r" b="b"/>
              <a:pathLst>
                <a:path w="2183" h="4027" extrusionOk="0">
                  <a:moveTo>
                    <a:pt x="2183" y="0"/>
                  </a:moveTo>
                  <a:lnTo>
                    <a:pt x="0" y="991"/>
                  </a:lnTo>
                  <a:lnTo>
                    <a:pt x="0" y="4026"/>
                  </a:lnTo>
                  <a:lnTo>
                    <a:pt x="2183" y="3048"/>
                  </a:lnTo>
                  <a:lnTo>
                    <a:pt x="2183"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4"/>
            <p:cNvSpPr/>
            <p:nvPr/>
          </p:nvSpPr>
          <p:spPr>
            <a:xfrm>
              <a:off x="3519011" y="2459758"/>
              <a:ext cx="91705" cy="158122"/>
            </a:xfrm>
            <a:custGeom>
              <a:avLst/>
              <a:gdLst/>
              <a:ahLst/>
              <a:cxnLst/>
              <a:rect l="l" t="t" r="r" b="b"/>
              <a:pathLst>
                <a:path w="2379" h="4102" extrusionOk="0">
                  <a:moveTo>
                    <a:pt x="2378" y="1"/>
                  </a:moveTo>
                  <a:lnTo>
                    <a:pt x="1" y="1081"/>
                  </a:lnTo>
                  <a:lnTo>
                    <a:pt x="1" y="4102"/>
                  </a:lnTo>
                  <a:lnTo>
                    <a:pt x="2378" y="3036"/>
                  </a:lnTo>
                  <a:lnTo>
                    <a:pt x="2378" y="1"/>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4"/>
            <p:cNvSpPr/>
            <p:nvPr/>
          </p:nvSpPr>
          <p:spPr>
            <a:xfrm>
              <a:off x="3423798" y="2501389"/>
              <a:ext cx="95251" cy="159163"/>
            </a:xfrm>
            <a:custGeom>
              <a:avLst/>
              <a:gdLst/>
              <a:ahLst/>
              <a:cxnLst/>
              <a:rect l="l" t="t" r="r" b="b"/>
              <a:pathLst>
                <a:path w="2471" h="4129" extrusionOk="0">
                  <a:moveTo>
                    <a:pt x="2471" y="1"/>
                  </a:moveTo>
                  <a:lnTo>
                    <a:pt x="0" y="1122"/>
                  </a:lnTo>
                  <a:lnTo>
                    <a:pt x="0" y="4129"/>
                  </a:lnTo>
                  <a:lnTo>
                    <a:pt x="2471" y="3022"/>
                  </a:lnTo>
                  <a:lnTo>
                    <a:pt x="2471" y="1"/>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4"/>
            <p:cNvSpPr/>
            <p:nvPr/>
          </p:nvSpPr>
          <p:spPr>
            <a:xfrm>
              <a:off x="3423798" y="2617841"/>
              <a:ext cx="95251" cy="148986"/>
            </a:xfrm>
            <a:custGeom>
              <a:avLst/>
              <a:gdLst/>
              <a:ahLst/>
              <a:cxnLst/>
              <a:rect l="l" t="t" r="r" b="b"/>
              <a:pathLst>
                <a:path w="2471" h="3865" extrusionOk="0">
                  <a:moveTo>
                    <a:pt x="2471" y="1"/>
                  </a:moveTo>
                  <a:lnTo>
                    <a:pt x="0" y="1108"/>
                  </a:lnTo>
                  <a:lnTo>
                    <a:pt x="0" y="3864"/>
                  </a:lnTo>
                  <a:lnTo>
                    <a:pt x="2471" y="2757"/>
                  </a:lnTo>
                  <a:lnTo>
                    <a:pt x="2471" y="1"/>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4"/>
            <p:cNvSpPr/>
            <p:nvPr/>
          </p:nvSpPr>
          <p:spPr>
            <a:xfrm>
              <a:off x="3423798" y="2724117"/>
              <a:ext cx="95251" cy="145671"/>
            </a:xfrm>
            <a:custGeom>
              <a:avLst/>
              <a:gdLst/>
              <a:ahLst/>
              <a:cxnLst/>
              <a:rect l="l" t="t" r="r" b="b"/>
              <a:pathLst>
                <a:path w="2471" h="3779" extrusionOk="0">
                  <a:moveTo>
                    <a:pt x="2471" y="0"/>
                  </a:moveTo>
                  <a:lnTo>
                    <a:pt x="0" y="1107"/>
                  </a:lnTo>
                  <a:lnTo>
                    <a:pt x="0" y="3779"/>
                  </a:lnTo>
                  <a:lnTo>
                    <a:pt x="2471" y="2662"/>
                  </a:lnTo>
                  <a:lnTo>
                    <a:pt x="2471"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4"/>
            <p:cNvSpPr/>
            <p:nvPr/>
          </p:nvSpPr>
          <p:spPr>
            <a:xfrm>
              <a:off x="3152463" y="2297088"/>
              <a:ext cx="542363" cy="247591"/>
            </a:xfrm>
            <a:custGeom>
              <a:avLst/>
              <a:gdLst/>
              <a:ahLst/>
              <a:cxnLst/>
              <a:rect l="l" t="t" r="r" b="b"/>
              <a:pathLst>
                <a:path w="14070" h="6423" extrusionOk="0">
                  <a:moveTo>
                    <a:pt x="7039" y="1"/>
                  </a:moveTo>
                  <a:lnTo>
                    <a:pt x="1" y="3230"/>
                  </a:lnTo>
                  <a:lnTo>
                    <a:pt x="7039" y="6422"/>
                  </a:lnTo>
                  <a:lnTo>
                    <a:pt x="14070" y="3230"/>
                  </a:lnTo>
                  <a:lnTo>
                    <a:pt x="7039" y="1"/>
                  </a:lnTo>
                  <a:close/>
                </a:path>
              </a:pathLst>
            </a:custGeom>
            <a:solidFill>
              <a:srgbClr val="DFA9BC"/>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4"/>
            <p:cNvSpPr/>
            <p:nvPr/>
          </p:nvSpPr>
          <p:spPr>
            <a:xfrm>
              <a:off x="3152463" y="2376457"/>
              <a:ext cx="180672" cy="83340"/>
            </a:xfrm>
            <a:custGeom>
              <a:avLst/>
              <a:gdLst/>
              <a:ahLst/>
              <a:cxnLst/>
              <a:rect l="l" t="t" r="r" b="b"/>
              <a:pathLst>
                <a:path w="4687" h="2162" extrusionOk="0">
                  <a:moveTo>
                    <a:pt x="2553" y="0"/>
                  </a:moveTo>
                  <a:lnTo>
                    <a:pt x="1" y="1171"/>
                  </a:lnTo>
                  <a:lnTo>
                    <a:pt x="2182" y="2162"/>
                  </a:lnTo>
                  <a:lnTo>
                    <a:pt x="4687" y="995"/>
                  </a:lnTo>
                  <a:lnTo>
                    <a:pt x="255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4"/>
            <p:cNvSpPr/>
            <p:nvPr/>
          </p:nvSpPr>
          <p:spPr>
            <a:xfrm>
              <a:off x="3250874" y="2334825"/>
              <a:ext cx="172346" cy="80025"/>
            </a:xfrm>
            <a:custGeom>
              <a:avLst/>
              <a:gdLst/>
              <a:ahLst/>
              <a:cxnLst/>
              <a:rect l="l" t="t" r="r" b="b"/>
              <a:pathLst>
                <a:path w="4471" h="2076" extrusionOk="0">
                  <a:moveTo>
                    <a:pt x="2355" y="0"/>
                  </a:moveTo>
                  <a:lnTo>
                    <a:pt x="0" y="1080"/>
                  </a:lnTo>
                  <a:lnTo>
                    <a:pt x="2134" y="2075"/>
                  </a:lnTo>
                  <a:lnTo>
                    <a:pt x="4471" y="986"/>
                  </a:lnTo>
                  <a:lnTo>
                    <a:pt x="2355"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4"/>
            <p:cNvSpPr/>
            <p:nvPr/>
          </p:nvSpPr>
          <p:spPr>
            <a:xfrm>
              <a:off x="3341615" y="2297088"/>
              <a:ext cx="162825" cy="75746"/>
            </a:xfrm>
            <a:custGeom>
              <a:avLst/>
              <a:gdLst/>
              <a:ahLst/>
              <a:cxnLst/>
              <a:rect l="l" t="t" r="r" b="b"/>
              <a:pathLst>
                <a:path w="4224" h="1965" extrusionOk="0">
                  <a:moveTo>
                    <a:pt x="2132" y="1"/>
                  </a:moveTo>
                  <a:lnTo>
                    <a:pt x="1" y="979"/>
                  </a:lnTo>
                  <a:lnTo>
                    <a:pt x="2117" y="1965"/>
                  </a:lnTo>
                  <a:lnTo>
                    <a:pt x="4224" y="983"/>
                  </a:lnTo>
                  <a:lnTo>
                    <a:pt x="2132" y="1"/>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3423181" y="2334980"/>
              <a:ext cx="172346" cy="79870"/>
            </a:xfrm>
            <a:custGeom>
              <a:avLst/>
              <a:gdLst/>
              <a:ahLst/>
              <a:cxnLst/>
              <a:rect l="l" t="t" r="r" b="b"/>
              <a:pathLst>
                <a:path w="4471" h="2072" extrusionOk="0">
                  <a:moveTo>
                    <a:pt x="2108" y="0"/>
                  </a:moveTo>
                  <a:lnTo>
                    <a:pt x="1" y="982"/>
                  </a:lnTo>
                  <a:lnTo>
                    <a:pt x="2337" y="2071"/>
                  </a:lnTo>
                  <a:lnTo>
                    <a:pt x="4471" y="1076"/>
                  </a:lnTo>
                  <a:lnTo>
                    <a:pt x="2108"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3333096" y="2372795"/>
              <a:ext cx="180171" cy="84111"/>
            </a:xfrm>
            <a:custGeom>
              <a:avLst/>
              <a:gdLst/>
              <a:ahLst/>
              <a:cxnLst/>
              <a:rect l="l" t="t" r="r" b="b"/>
              <a:pathLst>
                <a:path w="4674" h="2182" extrusionOk="0">
                  <a:moveTo>
                    <a:pt x="2338" y="1"/>
                  </a:moveTo>
                  <a:lnTo>
                    <a:pt x="1" y="1090"/>
                  </a:lnTo>
                  <a:lnTo>
                    <a:pt x="2333" y="2181"/>
                  </a:lnTo>
                  <a:lnTo>
                    <a:pt x="4674" y="1090"/>
                  </a:lnTo>
                  <a:lnTo>
                    <a:pt x="2338" y="1"/>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3236573" y="2414812"/>
              <a:ext cx="186454" cy="86616"/>
            </a:xfrm>
            <a:custGeom>
              <a:avLst/>
              <a:gdLst/>
              <a:ahLst/>
              <a:cxnLst/>
              <a:rect l="l" t="t" r="r" b="b"/>
              <a:pathLst>
                <a:path w="4837" h="2247" extrusionOk="0">
                  <a:moveTo>
                    <a:pt x="2505" y="0"/>
                  </a:moveTo>
                  <a:lnTo>
                    <a:pt x="0" y="1167"/>
                  </a:lnTo>
                  <a:lnTo>
                    <a:pt x="2377" y="2247"/>
                  </a:lnTo>
                  <a:lnTo>
                    <a:pt x="4837" y="1091"/>
                  </a:lnTo>
                  <a:lnTo>
                    <a:pt x="2505"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a:off x="3328200" y="2456867"/>
              <a:ext cx="190849" cy="87811"/>
            </a:xfrm>
            <a:custGeom>
              <a:avLst/>
              <a:gdLst/>
              <a:ahLst/>
              <a:cxnLst/>
              <a:rect l="l" t="t" r="r" b="b"/>
              <a:pathLst>
                <a:path w="4951" h="2278" extrusionOk="0">
                  <a:moveTo>
                    <a:pt x="2460" y="0"/>
                  </a:moveTo>
                  <a:lnTo>
                    <a:pt x="0" y="1156"/>
                  </a:lnTo>
                  <a:lnTo>
                    <a:pt x="2480" y="2277"/>
                  </a:lnTo>
                  <a:lnTo>
                    <a:pt x="4951" y="1156"/>
                  </a:lnTo>
                  <a:lnTo>
                    <a:pt x="2460" y="0"/>
                  </a:lnTo>
                  <a:close/>
                </a:path>
              </a:pathLst>
            </a:custGeom>
            <a:solidFill>
              <a:schemeClr val="accent3"/>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a:off x="3422989" y="2414812"/>
              <a:ext cx="187726" cy="86616"/>
            </a:xfrm>
            <a:custGeom>
              <a:avLst/>
              <a:gdLst/>
              <a:ahLst/>
              <a:cxnLst/>
              <a:rect l="l" t="t" r="r" b="b"/>
              <a:pathLst>
                <a:path w="4870" h="2247" extrusionOk="0">
                  <a:moveTo>
                    <a:pt x="2342" y="0"/>
                  </a:moveTo>
                  <a:lnTo>
                    <a:pt x="1" y="1091"/>
                  </a:lnTo>
                  <a:lnTo>
                    <a:pt x="2492" y="2247"/>
                  </a:lnTo>
                  <a:lnTo>
                    <a:pt x="4869" y="1167"/>
                  </a:lnTo>
                  <a:lnTo>
                    <a:pt x="2342" y="0"/>
                  </a:lnTo>
                  <a:close/>
                </a:path>
              </a:pathLst>
            </a:custGeom>
            <a:solidFill>
              <a:schemeClr val="accent6"/>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a:off x="3513228" y="2376457"/>
              <a:ext cx="181597" cy="83340"/>
            </a:xfrm>
            <a:custGeom>
              <a:avLst/>
              <a:gdLst/>
              <a:ahLst/>
              <a:cxnLst/>
              <a:rect l="l" t="t" r="r" b="b"/>
              <a:pathLst>
                <a:path w="4711" h="2162" extrusionOk="0">
                  <a:moveTo>
                    <a:pt x="2135" y="0"/>
                  </a:moveTo>
                  <a:lnTo>
                    <a:pt x="1" y="995"/>
                  </a:lnTo>
                  <a:lnTo>
                    <a:pt x="2528" y="2162"/>
                  </a:lnTo>
                  <a:lnTo>
                    <a:pt x="4711" y="1171"/>
                  </a:lnTo>
                  <a:lnTo>
                    <a:pt x="2135"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TextBox 7">
            <a:extLst>
              <a:ext uri="{FF2B5EF4-FFF2-40B4-BE49-F238E27FC236}">
                <a16:creationId xmlns:a16="http://schemas.microsoft.com/office/drawing/2014/main" id="{2D85E348-C0AF-784D-B424-D05060944887}"/>
              </a:ext>
            </a:extLst>
          </p:cNvPr>
          <p:cNvSpPr txBox="1"/>
          <p:nvPr/>
        </p:nvSpPr>
        <p:spPr>
          <a:xfrm>
            <a:off x="2169042" y="3381153"/>
            <a:ext cx="184731" cy="307777"/>
          </a:xfrm>
          <a:prstGeom prst="rect">
            <a:avLst/>
          </a:prstGeom>
          <a:noFill/>
        </p:spPr>
        <p:txBody>
          <a:bodyPr wrap="none" rtlCol="0">
            <a:spAutoFit/>
          </a:bodyPr>
          <a:lstStyle/>
          <a:p>
            <a:endParaRPr lang="el-GR"/>
          </a:p>
        </p:txBody>
      </p:sp>
    </p:spTree>
    <p:extLst>
      <p:ext uri="{BB962C8B-B14F-4D97-AF65-F5344CB8AC3E}">
        <p14:creationId xmlns:p14="http://schemas.microsoft.com/office/powerpoint/2010/main" val="3750058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0"/>
        <p:cNvGrpSpPr/>
        <p:nvPr/>
      </p:nvGrpSpPr>
      <p:grpSpPr>
        <a:xfrm>
          <a:off x="0" y="0"/>
          <a:ext cx="0" cy="0"/>
          <a:chOff x="0" y="0"/>
          <a:chExt cx="0" cy="0"/>
        </a:xfrm>
      </p:grpSpPr>
      <p:sp>
        <p:nvSpPr>
          <p:cNvPr id="1572" name="Google Shape;1572;p49"/>
          <p:cNvSpPr txBox="1">
            <a:spLocks noGrp="1"/>
          </p:cNvSpPr>
          <p:nvPr>
            <p:ph type="title"/>
          </p:nvPr>
        </p:nvSpPr>
        <p:spPr>
          <a:xfrm>
            <a:off x="3669550" y="2061400"/>
            <a:ext cx="4170900"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l-GR" dirty="0"/>
              <a:t>ΡΟΗ</a:t>
            </a:r>
            <a:r>
              <a:rPr lang="en" dirty="0"/>
              <a:t> </a:t>
            </a:r>
            <a:r>
              <a:rPr lang="el-GR" dirty="0">
                <a:solidFill>
                  <a:schemeClr val="lt2"/>
                </a:solidFill>
              </a:rPr>
              <a:t>ΠΑΙΧΝΙΔΙΟΥ</a:t>
            </a:r>
            <a:endParaRPr dirty="0">
              <a:solidFill>
                <a:schemeClr val="lt2"/>
              </a:solidFill>
            </a:endParaRPr>
          </a:p>
        </p:txBody>
      </p:sp>
      <p:sp>
        <p:nvSpPr>
          <p:cNvPr id="1574" name="Google Shape;1574;p49"/>
          <p:cNvSpPr/>
          <p:nvPr/>
        </p:nvSpPr>
        <p:spPr>
          <a:xfrm>
            <a:off x="5168623" y="993800"/>
            <a:ext cx="1172754" cy="740383"/>
          </a:xfrm>
          <a:prstGeom prst="rect">
            <a:avLst/>
          </a:prstGeom>
        </p:spPr>
        <p:txBody>
          <a:bodyPr>
            <a:prstTxWarp prst="textPlain">
              <a:avLst/>
            </a:prstTxWarp>
          </a:bodyPr>
          <a:lstStyle/>
          <a:p>
            <a:pPr lvl="0" algn="ctr"/>
            <a:r>
              <a:rPr lang="el-GR" b="0" i="0" dirty="0">
                <a:ln w="19050" cap="flat" cmpd="sng">
                  <a:solidFill>
                    <a:srgbClr val="191919"/>
                  </a:solidFill>
                  <a:prstDash val="solid"/>
                  <a:round/>
                  <a:headEnd type="none" w="sm" len="sm"/>
                  <a:tailEnd type="none" w="sm" len="sm"/>
                </a:ln>
                <a:solidFill>
                  <a:schemeClr val="dk2"/>
                </a:solidFill>
                <a:latin typeface="Righteous"/>
              </a:rPr>
              <a:t>03</a:t>
            </a:r>
            <a:endParaRPr b="0" i="0" dirty="0">
              <a:ln w="19050" cap="flat" cmpd="sng">
                <a:solidFill>
                  <a:srgbClr val="191919"/>
                </a:solidFill>
                <a:prstDash val="solid"/>
                <a:round/>
                <a:headEnd type="none" w="sm" len="sm"/>
                <a:tailEnd type="none" w="sm" len="sm"/>
              </a:ln>
              <a:solidFill>
                <a:schemeClr val="dk2"/>
              </a:solidFill>
              <a:latin typeface="Righteous"/>
            </a:endParaRPr>
          </a:p>
        </p:txBody>
      </p:sp>
      <p:grpSp>
        <p:nvGrpSpPr>
          <p:cNvPr id="1575" name="Google Shape;1575;p49"/>
          <p:cNvGrpSpPr/>
          <p:nvPr/>
        </p:nvGrpSpPr>
        <p:grpSpPr>
          <a:xfrm>
            <a:off x="1227938" y="1168131"/>
            <a:ext cx="1872101" cy="2579493"/>
            <a:chOff x="1227938" y="1168131"/>
            <a:chExt cx="1872101" cy="2579493"/>
          </a:xfrm>
        </p:grpSpPr>
        <p:sp>
          <p:nvSpPr>
            <p:cNvPr id="1576" name="Google Shape;1576;p49"/>
            <p:cNvSpPr/>
            <p:nvPr/>
          </p:nvSpPr>
          <p:spPr>
            <a:xfrm>
              <a:off x="2867452" y="3455436"/>
              <a:ext cx="47511" cy="97941"/>
            </a:xfrm>
            <a:custGeom>
              <a:avLst/>
              <a:gdLst/>
              <a:ahLst/>
              <a:cxnLst/>
              <a:rect l="l" t="t" r="r" b="b"/>
              <a:pathLst>
                <a:path w="407" h="839" extrusionOk="0">
                  <a:moveTo>
                    <a:pt x="153" y="1"/>
                  </a:moveTo>
                  <a:cubicBezTo>
                    <a:pt x="69" y="1"/>
                    <a:pt x="1" y="69"/>
                    <a:pt x="1" y="153"/>
                  </a:cubicBezTo>
                  <a:lnTo>
                    <a:pt x="1" y="687"/>
                  </a:lnTo>
                  <a:cubicBezTo>
                    <a:pt x="1" y="771"/>
                    <a:pt x="69" y="838"/>
                    <a:pt x="153" y="838"/>
                  </a:cubicBezTo>
                  <a:lnTo>
                    <a:pt x="255" y="838"/>
                  </a:lnTo>
                  <a:cubicBezTo>
                    <a:pt x="338" y="838"/>
                    <a:pt x="407" y="771"/>
                    <a:pt x="407" y="687"/>
                  </a:cubicBezTo>
                  <a:lnTo>
                    <a:pt x="407" y="153"/>
                  </a:lnTo>
                  <a:cubicBezTo>
                    <a:pt x="407" y="69"/>
                    <a:pt x="338" y="1"/>
                    <a:pt x="255"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7" name="Google Shape;1577;p49"/>
            <p:cNvGrpSpPr/>
            <p:nvPr/>
          </p:nvGrpSpPr>
          <p:grpSpPr>
            <a:xfrm>
              <a:off x="1375808" y="1460430"/>
              <a:ext cx="1545342" cy="2287195"/>
              <a:chOff x="1375808" y="1460430"/>
              <a:chExt cx="1545342" cy="2287195"/>
            </a:xfrm>
          </p:grpSpPr>
          <p:sp>
            <p:nvSpPr>
              <p:cNvPr id="1578" name="Google Shape;1578;p49"/>
              <p:cNvSpPr/>
              <p:nvPr/>
            </p:nvSpPr>
            <p:spPr>
              <a:xfrm>
                <a:off x="1793720" y="1504672"/>
                <a:ext cx="696558" cy="634688"/>
              </a:xfrm>
              <a:custGeom>
                <a:avLst/>
                <a:gdLst/>
                <a:ahLst/>
                <a:cxnLst/>
                <a:rect l="l" t="t" r="r" b="b"/>
                <a:pathLst>
                  <a:path w="5967" h="5437" extrusionOk="0">
                    <a:moveTo>
                      <a:pt x="2984" y="0"/>
                    </a:moveTo>
                    <a:cubicBezTo>
                      <a:pt x="2288" y="0"/>
                      <a:pt x="1593" y="265"/>
                      <a:pt x="1062" y="796"/>
                    </a:cubicBezTo>
                    <a:cubicBezTo>
                      <a:pt x="1" y="1858"/>
                      <a:pt x="1" y="3579"/>
                      <a:pt x="1062" y="4640"/>
                    </a:cubicBezTo>
                    <a:cubicBezTo>
                      <a:pt x="1593" y="5171"/>
                      <a:pt x="2288" y="5436"/>
                      <a:pt x="2984" y="5436"/>
                    </a:cubicBezTo>
                    <a:cubicBezTo>
                      <a:pt x="3679" y="5436"/>
                      <a:pt x="4375" y="5171"/>
                      <a:pt x="4905" y="4640"/>
                    </a:cubicBezTo>
                    <a:cubicBezTo>
                      <a:pt x="5966" y="3579"/>
                      <a:pt x="5966" y="1858"/>
                      <a:pt x="4905" y="796"/>
                    </a:cubicBezTo>
                    <a:cubicBezTo>
                      <a:pt x="4375" y="265"/>
                      <a:pt x="3679" y="0"/>
                      <a:pt x="2984"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9"/>
              <p:cNvSpPr/>
              <p:nvPr/>
            </p:nvSpPr>
            <p:spPr>
              <a:xfrm>
                <a:off x="1432424" y="2843510"/>
                <a:ext cx="82532" cy="595232"/>
              </a:xfrm>
              <a:custGeom>
                <a:avLst/>
                <a:gdLst/>
                <a:ahLst/>
                <a:cxnLst/>
                <a:rect l="l" t="t" r="r" b="b"/>
                <a:pathLst>
                  <a:path w="707" h="5099" extrusionOk="0">
                    <a:moveTo>
                      <a:pt x="1" y="1"/>
                    </a:moveTo>
                    <a:lnTo>
                      <a:pt x="1" y="4835"/>
                    </a:lnTo>
                    <a:cubicBezTo>
                      <a:pt x="1" y="4981"/>
                      <a:pt x="119" y="5099"/>
                      <a:pt x="265" y="5099"/>
                    </a:cubicBezTo>
                    <a:lnTo>
                      <a:pt x="442" y="5099"/>
                    </a:lnTo>
                    <a:cubicBezTo>
                      <a:pt x="588" y="5099"/>
                      <a:pt x="706" y="4981"/>
                      <a:pt x="706" y="4835"/>
                    </a:cubicBezTo>
                    <a:lnTo>
                      <a:pt x="706" y="1"/>
                    </a:ln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9"/>
              <p:cNvSpPr/>
              <p:nvPr/>
            </p:nvSpPr>
            <p:spPr>
              <a:xfrm>
                <a:off x="1375808" y="3341736"/>
                <a:ext cx="195765" cy="164363"/>
              </a:xfrm>
              <a:custGeom>
                <a:avLst/>
                <a:gdLst/>
                <a:ahLst/>
                <a:cxnLst/>
                <a:rect l="l" t="t" r="r" b="b"/>
                <a:pathLst>
                  <a:path w="1677" h="1408" extrusionOk="0">
                    <a:moveTo>
                      <a:pt x="838" y="1"/>
                    </a:moveTo>
                    <a:cubicBezTo>
                      <a:pt x="375" y="1"/>
                      <a:pt x="0" y="375"/>
                      <a:pt x="0" y="838"/>
                    </a:cubicBezTo>
                    <a:cubicBezTo>
                      <a:pt x="0" y="1301"/>
                      <a:pt x="375" y="1408"/>
                      <a:pt x="838" y="1408"/>
                    </a:cubicBezTo>
                    <a:cubicBezTo>
                      <a:pt x="1302" y="1408"/>
                      <a:pt x="1677" y="1301"/>
                      <a:pt x="1677" y="838"/>
                    </a:cubicBezTo>
                    <a:cubicBezTo>
                      <a:pt x="1677" y="375"/>
                      <a:pt x="1302" y="1"/>
                      <a:pt x="838"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9"/>
              <p:cNvSpPr/>
              <p:nvPr/>
            </p:nvSpPr>
            <p:spPr>
              <a:xfrm>
                <a:off x="1517875" y="3455436"/>
                <a:ext cx="47511" cy="97941"/>
              </a:xfrm>
              <a:custGeom>
                <a:avLst/>
                <a:gdLst/>
                <a:ahLst/>
                <a:cxnLst/>
                <a:rect l="l" t="t" r="r" b="b"/>
                <a:pathLst>
                  <a:path w="407" h="839" extrusionOk="0">
                    <a:moveTo>
                      <a:pt x="153" y="1"/>
                    </a:moveTo>
                    <a:cubicBezTo>
                      <a:pt x="69" y="1"/>
                      <a:pt x="1" y="69"/>
                      <a:pt x="1" y="153"/>
                    </a:cubicBezTo>
                    <a:lnTo>
                      <a:pt x="1" y="687"/>
                    </a:lnTo>
                    <a:cubicBezTo>
                      <a:pt x="1" y="771"/>
                      <a:pt x="69" y="838"/>
                      <a:pt x="153" y="838"/>
                    </a:cubicBezTo>
                    <a:lnTo>
                      <a:pt x="255" y="838"/>
                    </a:lnTo>
                    <a:cubicBezTo>
                      <a:pt x="339" y="838"/>
                      <a:pt x="407" y="771"/>
                      <a:pt x="407" y="687"/>
                    </a:cubicBezTo>
                    <a:lnTo>
                      <a:pt x="407" y="153"/>
                    </a:lnTo>
                    <a:cubicBezTo>
                      <a:pt x="407" y="69"/>
                      <a:pt x="339" y="1"/>
                      <a:pt x="255"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9"/>
              <p:cNvSpPr/>
              <p:nvPr/>
            </p:nvSpPr>
            <p:spPr>
              <a:xfrm>
                <a:off x="1449935" y="3455436"/>
                <a:ext cx="47394" cy="97941"/>
              </a:xfrm>
              <a:custGeom>
                <a:avLst/>
                <a:gdLst/>
                <a:ahLst/>
                <a:cxnLst/>
                <a:rect l="l" t="t" r="r" b="b"/>
                <a:pathLst>
                  <a:path w="406" h="839" extrusionOk="0">
                    <a:moveTo>
                      <a:pt x="152" y="1"/>
                    </a:moveTo>
                    <a:cubicBezTo>
                      <a:pt x="68" y="1"/>
                      <a:pt x="0" y="69"/>
                      <a:pt x="0" y="153"/>
                    </a:cubicBezTo>
                    <a:lnTo>
                      <a:pt x="0" y="687"/>
                    </a:lnTo>
                    <a:cubicBezTo>
                      <a:pt x="0" y="771"/>
                      <a:pt x="68" y="838"/>
                      <a:pt x="152" y="838"/>
                    </a:cubicBezTo>
                    <a:lnTo>
                      <a:pt x="255" y="838"/>
                    </a:lnTo>
                    <a:cubicBezTo>
                      <a:pt x="339" y="838"/>
                      <a:pt x="406" y="771"/>
                      <a:pt x="406" y="687"/>
                    </a:cubicBezTo>
                    <a:lnTo>
                      <a:pt x="406" y="153"/>
                    </a:lnTo>
                    <a:cubicBezTo>
                      <a:pt x="406" y="69"/>
                      <a:pt x="339" y="1"/>
                      <a:pt x="255"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9"/>
              <p:cNvSpPr/>
              <p:nvPr/>
            </p:nvSpPr>
            <p:spPr>
              <a:xfrm>
                <a:off x="1381995" y="3455436"/>
                <a:ext cx="47511" cy="97941"/>
              </a:xfrm>
              <a:custGeom>
                <a:avLst/>
                <a:gdLst/>
                <a:ahLst/>
                <a:cxnLst/>
                <a:rect l="l" t="t" r="r" b="b"/>
                <a:pathLst>
                  <a:path w="407" h="839" extrusionOk="0">
                    <a:moveTo>
                      <a:pt x="152" y="1"/>
                    </a:moveTo>
                    <a:cubicBezTo>
                      <a:pt x="69" y="1"/>
                      <a:pt x="0" y="69"/>
                      <a:pt x="0" y="153"/>
                    </a:cubicBezTo>
                    <a:lnTo>
                      <a:pt x="0" y="687"/>
                    </a:lnTo>
                    <a:cubicBezTo>
                      <a:pt x="0" y="771"/>
                      <a:pt x="69" y="838"/>
                      <a:pt x="152" y="838"/>
                    </a:cubicBezTo>
                    <a:lnTo>
                      <a:pt x="254" y="838"/>
                    </a:lnTo>
                    <a:cubicBezTo>
                      <a:pt x="338" y="838"/>
                      <a:pt x="406" y="771"/>
                      <a:pt x="406" y="687"/>
                    </a:cubicBezTo>
                    <a:lnTo>
                      <a:pt x="406" y="153"/>
                    </a:lnTo>
                    <a:cubicBezTo>
                      <a:pt x="406" y="69"/>
                      <a:pt x="338" y="1"/>
                      <a:pt x="254"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9"/>
              <p:cNvSpPr/>
              <p:nvPr/>
            </p:nvSpPr>
            <p:spPr>
              <a:xfrm>
                <a:off x="2782001" y="2843510"/>
                <a:ext cx="82415" cy="595232"/>
              </a:xfrm>
              <a:custGeom>
                <a:avLst/>
                <a:gdLst/>
                <a:ahLst/>
                <a:cxnLst/>
                <a:rect l="l" t="t" r="r" b="b"/>
                <a:pathLst>
                  <a:path w="706" h="5099" extrusionOk="0">
                    <a:moveTo>
                      <a:pt x="1" y="1"/>
                    </a:moveTo>
                    <a:lnTo>
                      <a:pt x="1" y="4835"/>
                    </a:lnTo>
                    <a:cubicBezTo>
                      <a:pt x="1" y="4981"/>
                      <a:pt x="119" y="5099"/>
                      <a:pt x="265" y="5099"/>
                    </a:cubicBezTo>
                    <a:lnTo>
                      <a:pt x="442" y="5099"/>
                    </a:lnTo>
                    <a:cubicBezTo>
                      <a:pt x="588" y="5099"/>
                      <a:pt x="706" y="4981"/>
                      <a:pt x="706" y="4835"/>
                    </a:cubicBezTo>
                    <a:lnTo>
                      <a:pt x="706" y="1"/>
                    </a:ln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9"/>
              <p:cNvSpPr/>
              <p:nvPr/>
            </p:nvSpPr>
            <p:spPr>
              <a:xfrm>
                <a:off x="2725385" y="3341736"/>
                <a:ext cx="195765" cy="164363"/>
              </a:xfrm>
              <a:custGeom>
                <a:avLst/>
                <a:gdLst/>
                <a:ahLst/>
                <a:cxnLst/>
                <a:rect l="l" t="t" r="r" b="b"/>
                <a:pathLst>
                  <a:path w="1677" h="1408" extrusionOk="0">
                    <a:moveTo>
                      <a:pt x="839" y="1"/>
                    </a:moveTo>
                    <a:cubicBezTo>
                      <a:pt x="375" y="1"/>
                      <a:pt x="0" y="375"/>
                      <a:pt x="0" y="838"/>
                    </a:cubicBezTo>
                    <a:cubicBezTo>
                      <a:pt x="0" y="1301"/>
                      <a:pt x="375" y="1408"/>
                      <a:pt x="839" y="1408"/>
                    </a:cubicBezTo>
                    <a:cubicBezTo>
                      <a:pt x="1302" y="1408"/>
                      <a:pt x="1677" y="1301"/>
                      <a:pt x="1677" y="838"/>
                    </a:cubicBezTo>
                    <a:cubicBezTo>
                      <a:pt x="1677" y="375"/>
                      <a:pt x="1302" y="1"/>
                      <a:pt x="839"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9"/>
              <p:cNvSpPr/>
              <p:nvPr/>
            </p:nvSpPr>
            <p:spPr>
              <a:xfrm>
                <a:off x="2799629" y="3455436"/>
                <a:ext cx="47394" cy="97941"/>
              </a:xfrm>
              <a:custGeom>
                <a:avLst/>
                <a:gdLst/>
                <a:ahLst/>
                <a:cxnLst/>
                <a:rect l="l" t="t" r="r" b="b"/>
                <a:pathLst>
                  <a:path w="406" h="839" extrusionOk="0">
                    <a:moveTo>
                      <a:pt x="151" y="1"/>
                    </a:moveTo>
                    <a:cubicBezTo>
                      <a:pt x="67" y="1"/>
                      <a:pt x="0" y="69"/>
                      <a:pt x="0" y="153"/>
                    </a:cubicBezTo>
                    <a:lnTo>
                      <a:pt x="0" y="687"/>
                    </a:lnTo>
                    <a:cubicBezTo>
                      <a:pt x="0" y="771"/>
                      <a:pt x="67" y="838"/>
                      <a:pt x="151" y="838"/>
                    </a:cubicBezTo>
                    <a:lnTo>
                      <a:pt x="254" y="838"/>
                    </a:lnTo>
                    <a:cubicBezTo>
                      <a:pt x="338" y="838"/>
                      <a:pt x="406" y="771"/>
                      <a:pt x="406" y="687"/>
                    </a:cubicBezTo>
                    <a:lnTo>
                      <a:pt x="406" y="153"/>
                    </a:lnTo>
                    <a:cubicBezTo>
                      <a:pt x="406" y="69"/>
                      <a:pt x="338" y="1"/>
                      <a:pt x="254"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9"/>
              <p:cNvSpPr/>
              <p:nvPr/>
            </p:nvSpPr>
            <p:spPr>
              <a:xfrm>
                <a:off x="2731572" y="3455436"/>
                <a:ext cx="47394" cy="97941"/>
              </a:xfrm>
              <a:custGeom>
                <a:avLst/>
                <a:gdLst/>
                <a:ahLst/>
                <a:cxnLst/>
                <a:rect l="l" t="t" r="r" b="b"/>
                <a:pathLst>
                  <a:path w="406" h="839" extrusionOk="0">
                    <a:moveTo>
                      <a:pt x="152" y="1"/>
                    </a:moveTo>
                    <a:cubicBezTo>
                      <a:pt x="68" y="1"/>
                      <a:pt x="0" y="69"/>
                      <a:pt x="0" y="153"/>
                    </a:cubicBezTo>
                    <a:lnTo>
                      <a:pt x="0" y="687"/>
                    </a:lnTo>
                    <a:cubicBezTo>
                      <a:pt x="0" y="771"/>
                      <a:pt x="68" y="838"/>
                      <a:pt x="152" y="838"/>
                    </a:cubicBezTo>
                    <a:lnTo>
                      <a:pt x="254" y="838"/>
                    </a:lnTo>
                    <a:cubicBezTo>
                      <a:pt x="338" y="838"/>
                      <a:pt x="406" y="771"/>
                      <a:pt x="406" y="687"/>
                    </a:cubicBezTo>
                    <a:lnTo>
                      <a:pt x="406" y="153"/>
                    </a:lnTo>
                    <a:cubicBezTo>
                      <a:pt x="406" y="69"/>
                      <a:pt x="338" y="1"/>
                      <a:pt x="254"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9"/>
              <p:cNvSpPr/>
              <p:nvPr/>
            </p:nvSpPr>
            <p:spPr>
              <a:xfrm>
                <a:off x="1431841" y="2155122"/>
                <a:ext cx="1433039" cy="1432922"/>
              </a:xfrm>
              <a:custGeom>
                <a:avLst/>
                <a:gdLst/>
                <a:ahLst/>
                <a:cxnLst/>
                <a:rect l="l" t="t" r="r" b="b"/>
                <a:pathLst>
                  <a:path w="12276" h="12275" extrusionOk="0">
                    <a:moveTo>
                      <a:pt x="6138" y="0"/>
                    </a:moveTo>
                    <a:cubicBezTo>
                      <a:pt x="4511" y="0"/>
                      <a:pt x="2950" y="647"/>
                      <a:pt x="1799" y="1798"/>
                    </a:cubicBezTo>
                    <a:cubicBezTo>
                      <a:pt x="648" y="2949"/>
                      <a:pt x="1" y="4510"/>
                      <a:pt x="1" y="6138"/>
                    </a:cubicBezTo>
                    <a:cubicBezTo>
                      <a:pt x="1" y="7766"/>
                      <a:pt x="648" y="9326"/>
                      <a:pt x="1799" y="10477"/>
                    </a:cubicBezTo>
                    <a:cubicBezTo>
                      <a:pt x="2950" y="11629"/>
                      <a:pt x="4511" y="12275"/>
                      <a:pt x="6138" y="12275"/>
                    </a:cubicBezTo>
                    <a:cubicBezTo>
                      <a:pt x="7766" y="12275"/>
                      <a:pt x="9327" y="11629"/>
                      <a:pt x="10478" y="10477"/>
                    </a:cubicBezTo>
                    <a:cubicBezTo>
                      <a:pt x="11629" y="9326"/>
                      <a:pt x="12275" y="7766"/>
                      <a:pt x="12275" y="6138"/>
                    </a:cubicBezTo>
                    <a:cubicBezTo>
                      <a:pt x="12275" y="4510"/>
                      <a:pt x="11629" y="2949"/>
                      <a:pt x="10478" y="1798"/>
                    </a:cubicBezTo>
                    <a:cubicBezTo>
                      <a:pt x="9327" y="647"/>
                      <a:pt x="7766" y="0"/>
                      <a:pt x="6138" y="0"/>
                    </a:cubicBezTo>
                    <a:close/>
                  </a:path>
                </a:pathLst>
              </a:custGeom>
              <a:solidFill>
                <a:srgbClr val="C8A1C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9"/>
              <p:cNvSpPr/>
              <p:nvPr/>
            </p:nvSpPr>
            <p:spPr>
              <a:xfrm>
                <a:off x="1499664" y="2615642"/>
                <a:ext cx="551106" cy="502194"/>
              </a:xfrm>
              <a:custGeom>
                <a:avLst/>
                <a:gdLst/>
                <a:ahLst/>
                <a:cxnLst/>
                <a:rect l="l" t="t" r="r" b="b"/>
                <a:pathLst>
                  <a:path w="4721" h="4302" extrusionOk="0">
                    <a:moveTo>
                      <a:pt x="2361" y="1"/>
                    </a:moveTo>
                    <a:cubicBezTo>
                      <a:pt x="1810" y="1"/>
                      <a:pt x="1260" y="211"/>
                      <a:pt x="840" y="631"/>
                    </a:cubicBezTo>
                    <a:cubicBezTo>
                      <a:pt x="1" y="1470"/>
                      <a:pt x="1" y="2832"/>
                      <a:pt x="840" y="3671"/>
                    </a:cubicBezTo>
                    <a:cubicBezTo>
                      <a:pt x="1260" y="4091"/>
                      <a:pt x="1810" y="4301"/>
                      <a:pt x="2361" y="4301"/>
                    </a:cubicBezTo>
                    <a:cubicBezTo>
                      <a:pt x="2911" y="4301"/>
                      <a:pt x="3461" y="4091"/>
                      <a:pt x="3881" y="3671"/>
                    </a:cubicBezTo>
                    <a:cubicBezTo>
                      <a:pt x="4721" y="2832"/>
                      <a:pt x="4721" y="1470"/>
                      <a:pt x="3881" y="631"/>
                    </a:cubicBezTo>
                    <a:cubicBezTo>
                      <a:pt x="3461" y="211"/>
                      <a:pt x="2911" y="1"/>
                      <a:pt x="2361"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9"/>
              <p:cNvSpPr/>
              <p:nvPr/>
            </p:nvSpPr>
            <p:spPr>
              <a:xfrm>
                <a:off x="2245603" y="2615642"/>
                <a:ext cx="551223" cy="502194"/>
              </a:xfrm>
              <a:custGeom>
                <a:avLst/>
                <a:gdLst/>
                <a:ahLst/>
                <a:cxnLst/>
                <a:rect l="l" t="t" r="r" b="b"/>
                <a:pathLst>
                  <a:path w="4722" h="4302" extrusionOk="0">
                    <a:moveTo>
                      <a:pt x="2361" y="1"/>
                    </a:moveTo>
                    <a:cubicBezTo>
                      <a:pt x="1811" y="1"/>
                      <a:pt x="1260" y="211"/>
                      <a:pt x="841" y="631"/>
                    </a:cubicBezTo>
                    <a:cubicBezTo>
                      <a:pt x="1" y="1470"/>
                      <a:pt x="1" y="2832"/>
                      <a:pt x="841" y="3671"/>
                    </a:cubicBezTo>
                    <a:cubicBezTo>
                      <a:pt x="1260" y="4091"/>
                      <a:pt x="1811" y="4301"/>
                      <a:pt x="2361" y="4301"/>
                    </a:cubicBezTo>
                    <a:cubicBezTo>
                      <a:pt x="2911" y="4301"/>
                      <a:pt x="3462" y="4091"/>
                      <a:pt x="3882" y="3671"/>
                    </a:cubicBezTo>
                    <a:cubicBezTo>
                      <a:pt x="4721" y="2832"/>
                      <a:pt x="4721" y="1470"/>
                      <a:pt x="3882" y="631"/>
                    </a:cubicBezTo>
                    <a:cubicBezTo>
                      <a:pt x="3462" y="211"/>
                      <a:pt x="2911" y="1"/>
                      <a:pt x="2361" y="1"/>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9"/>
              <p:cNvSpPr/>
              <p:nvPr/>
            </p:nvSpPr>
            <p:spPr>
              <a:xfrm>
                <a:off x="1505617" y="2588443"/>
                <a:ext cx="546086" cy="497408"/>
              </a:xfrm>
              <a:custGeom>
                <a:avLst/>
                <a:gdLst/>
                <a:ahLst/>
                <a:cxnLst/>
                <a:rect l="l" t="t" r="r" b="b"/>
                <a:pathLst>
                  <a:path w="4678" h="4261" extrusionOk="0">
                    <a:moveTo>
                      <a:pt x="2339" y="0"/>
                    </a:moveTo>
                    <a:cubicBezTo>
                      <a:pt x="1794" y="0"/>
                      <a:pt x="1249" y="208"/>
                      <a:pt x="833" y="624"/>
                    </a:cubicBezTo>
                    <a:cubicBezTo>
                      <a:pt x="0" y="1457"/>
                      <a:pt x="0" y="2805"/>
                      <a:pt x="833" y="3637"/>
                    </a:cubicBezTo>
                    <a:cubicBezTo>
                      <a:pt x="1249" y="4053"/>
                      <a:pt x="1794" y="4261"/>
                      <a:pt x="2339" y="4261"/>
                    </a:cubicBezTo>
                    <a:cubicBezTo>
                      <a:pt x="2884" y="4261"/>
                      <a:pt x="3430" y="4053"/>
                      <a:pt x="3846" y="3637"/>
                    </a:cubicBezTo>
                    <a:cubicBezTo>
                      <a:pt x="4677" y="2805"/>
                      <a:pt x="4677" y="1457"/>
                      <a:pt x="3846" y="624"/>
                    </a:cubicBezTo>
                    <a:cubicBezTo>
                      <a:pt x="3430" y="208"/>
                      <a:pt x="2884" y="0"/>
                      <a:pt x="2339" y="0"/>
                    </a:cubicBezTo>
                    <a:close/>
                  </a:path>
                </a:pathLst>
              </a:custGeom>
              <a:solidFill>
                <a:srgbClr val="DEE2E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9"/>
              <p:cNvSpPr/>
              <p:nvPr/>
            </p:nvSpPr>
            <p:spPr>
              <a:xfrm>
                <a:off x="2244785" y="2588443"/>
                <a:ext cx="546086" cy="497408"/>
              </a:xfrm>
              <a:custGeom>
                <a:avLst/>
                <a:gdLst/>
                <a:ahLst/>
                <a:cxnLst/>
                <a:rect l="l" t="t" r="r" b="b"/>
                <a:pathLst>
                  <a:path w="4678" h="4261" extrusionOk="0">
                    <a:moveTo>
                      <a:pt x="2339" y="1"/>
                    </a:moveTo>
                    <a:cubicBezTo>
                      <a:pt x="1793" y="1"/>
                      <a:pt x="1248" y="209"/>
                      <a:pt x="832" y="624"/>
                    </a:cubicBezTo>
                    <a:cubicBezTo>
                      <a:pt x="1" y="1457"/>
                      <a:pt x="1" y="2805"/>
                      <a:pt x="832" y="3637"/>
                    </a:cubicBezTo>
                    <a:cubicBezTo>
                      <a:pt x="1248" y="4053"/>
                      <a:pt x="1793" y="4261"/>
                      <a:pt x="2339" y="4261"/>
                    </a:cubicBezTo>
                    <a:cubicBezTo>
                      <a:pt x="2884" y="4261"/>
                      <a:pt x="3429" y="4053"/>
                      <a:pt x="3845" y="3637"/>
                    </a:cubicBezTo>
                    <a:cubicBezTo>
                      <a:pt x="4677" y="2805"/>
                      <a:pt x="4677" y="1457"/>
                      <a:pt x="3845" y="624"/>
                    </a:cubicBezTo>
                    <a:cubicBezTo>
                      <a:pt x="3429" y="209"/>
                      <a:pt x="2884" y="1"/>
                      <a:pt x="2339" y="1"/>
                    </a:cubicBezTo>
                    <a:close/>
                  </a:path>
                </a:pathLst>
              </a:custGeom>
              <a:solidFill>
                <a:srgbClr val="DEE2E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9"/>
              <p:cNvSpPr/>
              <p:nvPr/>
            </p:nvSpPr>
            <p:spPr>
              <a:xfrm>
                <a:off x="1809946" y="2785025"/>
                <a:ext cx="129459" cy="117552"/>
              </a:xfrm>
              <a:custGeom>
                <a:avLst/>
                <a:gdLst/>
                <a:ahLst/>
                <a:cxnLst/>
                <a:rect l="l" t="t" r="r" b="b"/>
                <a:pathLst>
                  <a:path w="1109" h="1007" extrusionOk="0">
                    <a:moveTo>
                      <a:pt x="553" y="0"/>
                    </a:moveTo>
                    <a:cubicBezTo>
                      <a:pt x="325" y="0"/>
                      <a:pt x="119" y="157"/>
                      <a:pt x="65" y="389"/>
                    </a:cubicBezTo>
                    <a:cubicBezTo>
                      <a:pt x="0" y="659"/>
                      <a:pt x="168" y="929"/>
                      <a:pt x="439" y="994"/>
                    </a:cubicBezTo>
                    <a:cubicBezTo>
                      <a:pt x="478" y="1003"/>
                      <a:pt x="516" y="1007"/>
                      <a:pt x="554" y="1007"/>
                    </a:cubicBezTo>
                    <a:cubicBezTo>
                      <a:pt x="783" y="1007"/>
                      <a:pt x="990" y="851"/>
                      <a:pt x="1044" y="619"/>
                    </a:cubicBezTo>
                    <a:cubicBezTo>
                      <a:pt x="1108" y="349"/>
                      <a:pt x="941" y="77"/>
                      <a:pt x="669" y="14"/>
                    </a:cubicBezTo>
                    <a:cubicBezTo>
                      <a:pt x="630" y="5"/>
                      <a:pt x="591" y="0"/>
                      <a:pt x="553" y="0"/>
                    </a:cubicBezTo>
                    <a:close/>
                  </a:path>
                </a:pathLst>
              </a:custGeom>
              <a:solidFill>
                <a:srgbClr val="4F455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9"/>
              <p:cNvSpPr/>
              <p:nvPr/>
            </p:nvSpPr>
            <p:spPr>
              <a:xfrm>
                <a:off x="2335139" y="2784909"/>
                <a:ext cx="128992" cy="117552"/>
              </a:xfrm>
              <a:custGeom>
                <a:avLst/>
                <a:gdLst/>
                <a:ahLst/>
                <a:cxnLst/>
                <a:rect l="l" t="t" r="r" b="b"/>
                <a:pathLst>
                  <a:path w="1105" h="1007" extrusionOk="0">
                    <a:moveTo>
                      <a:pt x="553" y="0"/>
                    </a:moveTo>
                    <a:cubicBezTo>
                      <a:pt x="424" y="0"/>
                      <a:pt x="295" y="49"/>
                      <a:pt x="197" y="148"/>
                    </a:cubicBezTo>
                    <a:cubicBezTo>
                      <a:pt x="0" y="343"/>
                      <a:pt x="0" y="662"/>
                      <a:pt x="197" y="859"/>
                    </a:cubicBezTo>
                    <a:cubicBezTo>
                      <a:pt x="295" y="957"/>
                      <a:pt x="424" y="1006"/>
                      <a:pt x="553" y="1006"/>
                    </a:cubicBezTo>
                    <a:cubicBezTo>
                      <a:pt x="682" y="1006"/>
                      <a:pt x="810" y="957"/>
                      <a:pt x="908" y="859"/>
                    </a:cubicBezTo>
                    <a:cubicBezTo>
                      <a:pt x="1105" y="662"/>
                      <a:pt x="1105" y="343"/>
                      <a:pt x="908" y="148"/>
                    </a:cubicBezTo>
                    <a:cubicBezTo>
                      <a:pt x="810" y="49"/>
                      <a:pt x="682" y="0"/>
                      <a:pt x="553" y="0"/>
                    </a:cubicBezTo>
                    <a:close/>
                  </a:path>
                </a:pathLst>
              </a:custGeom>
              <a:solidFill>
                <a:srgbClr val="4F455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9"/>
              <p:cNvSpPr/>
              <p:nvPr/>
            </p:nvSpPr>
            <p:spPr>
              <a:xfrm>
                <a:off x="1959718" y="2245358"/>
                <a:ext cx="377404" cy="213859"/>
              </a:xfrm>
              <a:custGeom>
                <a:avLst/>
                <a:gdLst/>
                <a:ahLst/>
                <a:cxnLst/>
                <a:rect l="l" t="t" r="r" b="b"/>
                <a:pathLst>
                  <a:path w="3233" h="1832" extrusionOk="0">
                    <a:moveTo>
                      <a:pt x="307" y="1"/>
                    </a:moveTo>
                    <a:lnTo>
                      <a:pt x="307" y="1"/>
                    </a:lnTo>
                    <a:cubicBezTo>
                      <a:pt x="0" y="896"/>
                      <a:pt x="666" y="1831"/>
                      <a:pt x="1616" y="1831"/>
                    </a:cubicBezTo>
                    <a:cubicBezTo>
                      <a:pt x="2567" y="1831"/>
                      <a:pt x="3233" y="896"/>
                      <a:pt x="2926" y="1"/>
                    </a:cubicBezTo>
                    <a:lnTo>
                      <a:pt x="2926" y="1"/>
                    </a:lnTo>
                    <a:cubicBezTo>
                      <a:pt x="2743" y="532"/>
                      <a:pt x="2241" y="936"/>
                      <a:pt x="1616" y="936"/>
                    </a:cubicBezTo>
                    <a:cubicBezTo>
                      <a:pt x="992" y="936"/>
                      <a:pt x="490" y="532"/>
                      <a:pt x="307" y="1"/>
                    </a:cubicBez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9"/>
              <p:cNvSpPr/>
              <p:nvPr/>
            </p:nvSpPr>
            <p:spPr>
              <a:xfrm>
                <a:off x="1995439" y="1813904"/>
                <a:ext cx="305962" cy="540717"/>
              </a:xfrm>
              <a:custGeom>
                <a:avLst/>
                <a:gdLst/>
                <a:ahLst/>
                <a:cxnLst/>
                <a:rect l="l" t="t" r="r" b="b"/>
                <a:pathLst>
                  <a:path w="2621" h="4632" extrusionOk="0">
                    <a:moveTo>
                      <a:pt x="1310" y="0"/>
                    </a:moveTo>
                    <a:lnTo>
                      <a:pt x="6" y="3680"/>
                    </a:lnTo>
                    <a:cubicBezTo>
                      <a:pt x="4" y="3685"/>
                      <a:pt x="2" y="3692"/>
                      <a:pt x="1" y="3697"/>
                    </a:cubicBezTo>
                    <a:cubicBezTo>
                      <a:pt x="184" y="4228"/>
                      <a:pt x="686" y="4632"/>
                      <a:pt x="1310" y="4632"/>
                    </a:cubicBezTo>
                    <a:cubicBezTo>
                      <a:pt x="1935" y="4632"/>
                      <a:pt x="2437" y="4228"/>
                      <a:pt x="2620" y="3697"/>
                    </a:cubicBezTo>
                    <a:cubicBezTo>
                      <a:pt x="2618" y="3692"/>
                      <a:pt x="2617" y="3685"/>
                      <a:pt x="2615" y="3680"/>
                    </a:cubicBezTo>
                    <a:lnTo>
                      <a:pt x="1310" y="0"/>
                    </a:lnTo>
                    <a:close/>
                  </a:path>
                </a:pathLst>
              </a:cu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9"/>
              <p:cNvSpPr/>
              <p:nvPr/>
            </p:nvSpPr>
            <p:spPr>
              <a:xfrm>
                <a:off x="2097465" y="3159512"/>
                <a:ext cx="101910" cy="101910"/>
              </a:xfrm>
              <a:custGeom>
                <a:avLst/>
                <a:gdLst/>
                <a:ahLst/>
                <a:cxnLst/>
                <a:rect l="l" t="t" r="r" b="b"/>
                <a:pathLst>
                  <a:path w="873" h="873" extrusionOk="0">
                    <a:moveTo>
                      <a:pt x="436" y="0"/>
                    </a:moveTo>
                    <a:cubicBezTo>
                      <a:pt x="195" y="0"/>
                      <a:pt x="1" y="196"/>
                      <a:pt x="1" y="436"/>
                    </a:cubicBezTo>
                    <a:cubicBezTo>
                      <a:pt x="1" y="677"/>
                      <a:pt x="195" y="872"/>
                      <a:pt x="436" y="872"/>
                    </a:cubicBezTo>
                    <a:cubicBezTo>
                      <a:pt x="677" y="872"/>
                      <a:pt x="872" y="677"/>
                      <a:pt x="872" y="436"/>
                    </a:cubicBezTo>
                    <a:cubicBezTo>
                      <a:pt x="872" y="196"/>
                      <a:pt x="677" y="0"/>
                      <a:pt x="436" y="0"/>
                    </a:cubicBezTo>
                    <a:close/>
                  </a:path>
                </a:pathLst>
              </a:custGeom>
              <a:solidFill>
                <a:srgbClr val="A678B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9"/>
              <p:cNvSpPr/>
              <p:nvPr/>
            </p:nvSpPr>
            <p:spPr>
              <a:xfrm>
                <a:off x="1827690" y="1548448"/>
                <a:ext cx="173702" cy="173351"/>
              </a:xfrm>
              <a:custGeom>
                <a:avLst/>
                <a:gdLst/>
                <a:ahLst/>
                <a:cxnLst/>
                <a:rect l="l" t="t" r="r" b="b"/>
                <a:pathLst>
                  <a:path w="1488" h="1485" extrusionOk="0">
                    <a:moveTo>
                      <a:pt x="1071" y="1"/>
                    </a:moveTo>
                    <a:lnTo>
                      <a:pt x="660" y="390"/>
                    </a:lnTo>
                    <a:lnTo>
                      <a:pt x="152" y="141"/>
                    </a:lnTo>
                    <a:lnTo>
                      <a:pt x="395" y="651"/>
                    </a:lnTo>
                    <a:lnTo>
                      <a:pt x="1" y="1057"/>
                    </a:lnTo>
                    <a:lnTo>
                      <a:pt x="562" y="983"/>
                    </a:lnTo>
                    <a:lnTo>
                      <a:pt x="826" y="1484"/>
                    </a:lnTo>
                    <a:lnTo>
                      <a:pt x="929" y="928"/>
                    </a:lnTo>
                    <a:lnTo>
                      <a:pt x="1487" y="832"/>
                    </a:lnTo>
                    <a:lnTo>
                      <a:pt x="990" y="561"/>
                    </a:lnTo>
                    <a:lnTo>
                      <a:pt x="1071" y="1"/>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9"/>
              <p:cNvSpPr/>
              <p:nvPr/>
            </p:nvSpPr>
            <p:spPr>
              <a:xfrm>
                <a:off x="2261362" y="1899938"/>
                <a:ext cx="171717" cy="172768"/>
              </a:xfrm>
              <a:custGeom>
                <a:avLst/>
                <a:gdLst/>
                <a:ahLst/>
                <a:cxnLst/>
                <a:rect l="l" t="t" r="r" b="b"/>
                <a:pathLst>
                  <a:path w="1471" h="1480" extrusionOk="0">
                    <a:moveTo>
                      <a:pt x="1037" y="1"/>
                    </a:moveTo>
                    <a:lnTo>
                      <a:pt x="638" y="397"/>
                    </a:lnTo>
                    <a:lnTo>
                      <a:pt x="129" y="161"/>
                    </a:lnTo>
                    <a:lnTo>
                      <a:pt x="383" y="662"/>
                    </a:lnTo>
                    <a:lnTo>
                      <a:pt x="1" y="1074"/>
                    </a:lnTo>
                    <a:lnTo>
                      <a:pt x="1" y="1074"/>
                    </a:lnTo>
                    <a:lnTo>
                      <a:pt x="555" y="988"/>
                    </a:lnTo>
                    <a:lnTo>
                      <a:pt x="830" y="1479"/>
                    </a:lnTo>
                    <a:lnTo>
                      <a:pt x="919" y="924"/>
                    </a:lnTo>
                    <a:lnTo>
                      <a:pt x="1471" y="815"/>
                    </a:lnTo>
                    <a:lnTo>
                      <a:pt x="971" y="559"/>
                    </a:lnTo>
                    <a:lnTo>
                      <a:pt x="1037" y="1"/>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9"/>
              <p:cNvSpPr/>
              <p:nvPr/>
            </p:nvSpPr>
            <p:spPr>
              <a:xfrm>
                <a:off x="1758933" y="1796978"/>
                <a:ext cx="213859" cy="205687"/>
              </a:xfrm>
              <a:custGeom>
                <a:avLst/>
                <a:gdLst/>
                <a:ahLst/>
                <a:cxnLst/>
                <a:rect l="l" t="t" r="r" b="b"/>
                <a:pathLst>
                  <a:path w="1832" h="1762" extrusionOk="0">
                    <a:moveTo>
                      <a:pt x="1443" y="0"/>
                    </a:moveTo>
                    <a:lnTo>
                      <a:pt x="892" y="415"/>
                    </a:lnTo>
                    <a:lnTo>
                      <a:pt x="312" y="41"/>
                    </a:lnTo>
                    <a:lnTo>
                      <a:pt x="535" y="693"/>
                    </a:lnTo>
                    <a:lnTo>
                      <a:pt x="1" y="1129"/>
                    </a:lnTo>
                    <a:lnTo>
                      <a:pt x="690" y="1119"/>
                    </a:lnTo>
                    <a:lnTo>
                      <a:pt x="940" y="1762"/>
                    </a:lnTo>
                    <a:lnTo>
                      <a:pt x="1143" y="1102"/>
                    </a:lnTo>
                    <a:lnTo>
                      <a:pt x="1831" y="1064"/>
                    </a:lnTo>
                    <a:lnTo>
                      <a:pt x="1267" y="667"/>
                    </a:lnTo>
                    <a:lnTo>
                      <a:pt x="1443"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9"/>
              <p:cNvSpPr/>
              <p:nvPr/>
            </p:nvSpPr>
            <p:spPr>
              <a:xfrm>
                <a:off x="2307706" y="1608333"/>
                <a:ext cx="213392" cy="206971"/>
              </a:xfrm>
              <a:custGeom>
                <a:avLst/>
                <a:gdLst/>
                <a:ahLst/>
                <a:cxnLst/>
                <a:rect l="l" t="t" r="r" b="b"/>
                <a:pathLst>
                  <a:path w="1828" h="1773" extrusionOk="0">
                    <a:moveTo>
                      <a:pt x="1414" y="0"/>
                    </a:moveTo>
                    <a:lnTo>
                      <a:pt x="873" y="427"/>
                    </a:lnTo>
                    <a:lnTo>
                      <a:pt x="284" y="69"/>
                    </a:lnTo>
                    <a:lnTo>
                      <a:pt x="523" y="715"/>
                    </a:lnTo>
                    <a:lnTo>
                      <a:pt x="0" y="1164"/>
                    </a:lnTo>
                    <a:lnTo>
                      <a:pt x="689" y="1136"/>
                    </a:lnTo>
                    <a:lnTo>
                      <a:pt x="954" y="1773"/>
                    </a:lnTo>
                    <a:lnTo>
                      <a:pt x="1141" y="1109"/>
                    </a:lnTo>
                    <a:lnTo>
                      <a:pt x="1828" y="1053"/>
                    </a:lnTo>
                    <a:lnTo>
                      <a:pt x="1254" y="671"/>
                    </a:lnTo>
                    <a:lnTo>
                      <a:pt x="1414"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9"/>
              <p:cNvSpPr/>
              <p:nvPr/>
            </p:nvSpPr>
            <p:spPr>
              <a:xfrm>
                <a:off x="1996256" y="1997996"/>
                <a:ext cx="143467" cy="142767"/>
              </a:xfrm>
              <a:custGeom>
                <a:avLst/>
                <a:gdLst/>
                <a:ahLst/>
                <a:cxnLst/>
                <a:rect l="l" t="t" r="r" b="b"/>
                <a:pathLst>
                  <a:path w="1229" h="1223" extrusionOk="0">
                    <a:moveTo>
                      <a:pt x="337" y="0"/>
                    </a:moveTo>
                    <a:lnTo>
                      <a:pt x="409" y="461"/>
                    </a:lnTo>
                    <a:lnTo>
                      <a:pt x="1" y="689"/>
                    </a:lnTo>
                    <a:lnTo>
                      <a:pt x="462" y="763"/>
                    </a:lnTo>
                    <a:lnTo>
                      <a:pt x="552" y="1222"/>
                    </a:lnTo>
                    <a:lnTo>
                      <a:pt x="765" y="806"/>
                    </a:lnTo>
                    <a:lnTo>
                      <a:pt x="1229" y="862"/>
                    </a:lnTo>
                    <a:lnTo>
                      <a:pt x="900" y="530"/>
                    </a:lnTo>
                    <a:lnTo>
                      <a:pt x="1096" y="107"/>
                    </a:lnTo>
                    <a:lnTo>
                      <a:pt x="680" y="317"/>
                    </a:lnTo>
                    <a:lnTo>
                      <a:pt x="337" y="0"/>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9"/>
              <p:cNvSpPr/>
              <p:nvPr/>
            </p:nvSpPr>
            <p:spPr>
              <a:xfrm>
                <a:off x="2067931" y="1460430"/>
                <a:ext cx="143234" cy="141483"/>
              </a:xfrm>
              <a:custGeom>
                <a:avLst/>
                <a:gdLst/>
                <a:ahLst/>
                <a:cxnLst/>
                <a:rect l="l" t="t" r="r" b="b"/>
                <a:pathLst>
                  <a:path w="1227" h="1212" extrusionOk="0">
                    <a:moveTo>
                      <a:pt x="319" y="1"/>
                    </a:moveTo>
                    <a:lnTo>
                      <a:pt x="401" y="458"/>
                    </a:lnTo>
                    <a:lnTo>
                      <a:pt x="1" y="695"/>
                    </a:lnTo>
                    <a:lnTo>
                      <a:pt x="461" y="758"/>
                    </a:lnTo>
                    <a:lnTo>
                      <a:pt x="562" y="1211"/>
                    </a:lnTo>
                    <a:lnTo>
                      <a:pt x="764" y="793"/>
                    </a:lnTo>
                    <a:lnTo>
                      <a:pt x="1227" y="837"/>
                    </a:lnTo>
                    <a:lnTo>
                      <a:pt x="1227" y="837"/>
                    </a:lnTo>
                    <a:lnTo>
                      <a:pt x="891" y="516"/>
                    </a:lnTo>
                    <a:lnTo>
                      <a:pt x="1077" y="89"/>
                    </a:lnTo>
                    <a:lnTo>
                      <a:pt x="667" y="309"/>
                    </a:lnTo>
                    <a:lnTo>
                      <a:pt x="319" y="1"/>
                    </a:ln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9"/>
              <p:cNvSpPr/>
              <p:nvPr/>
            </p:nvSpPr>
            <p:spPr>
              <a:xfrm>
                <a:off x="2013766" y="1704873"/>
                <a:ext cx="257167" cy="233937"/>
              </a:xfrm>
              <a:custGeom>
                <a:avLst/>
                <a:gdLst/>
                <a:ahLst/>
                <a:cxnLst/>
                <a:rect l="l" t="t" r="r" b="b"/>
                <a:pathLst>
                  <a:path w="2203" h="2004" extrusionOk="0">
                    <a:moveTo>
                      <a:pt x="1101" y="1"/>
                    </a:moveTo>
                    <a:cubicBezTo>
                      <a:pt x="646" y="1"/>
                      <a:pt x="235" y="312"/>
                      <a:pt x="126" y="773"/>
                    </a:cubicBezTo>
                    <a:cubicBezTo>
                      <a:pt x="0" y="1311"/>
                      <a:pt x="334" y="1851"/>
                      <a:pt x="873" y="1977"/>
                    </a:cubicBezTo>
                    <a:cubicBezTo>
                      <a:pt x="950" y="1995"/>
                      <a:pt x="1027" y="2004"/>
                      <a:pt x="1102" y="2004"/>
                    </a:cubicBezTo>
                    <a:cubicBezTo>
                      <a:pt x="1557" y="2004"/>
                      <a:pt x="1968" y="1692"/>
                      <a:pt x="2076" y="1231"/>
                    </a:cubicBezTo>
                    <a:cubicBezTo>
                      <a:pt x="2202" y="692"/>
                      <a:pt x="1869" y="154"/>
                      <a:pt x="1331" y="27"/>
                    </a:cubicBezTo>
                    <a:cubicBezTo>
                      <a:pt x="1253" y="9"/>
                      <a:pt x="1176" y="1"/>
                      <a:pt x="1101" y="1"/>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9"/>
              <p:cNvSpPr/>
              <p:nvPr/>
            </p:nvSpPr>
            <p:spPr>
              <a:xfrm>
                <a:off x="1793837" y="3645949"/>
                <a:ext cx="709282" cy="101676"/>
              </a:xfrm>
              <a:custGeom>
                <a:avLst/>
                <a:gdLst/>
                <a:ahLst/>
                <a:cxnLst/>
                <a:rect l="l" t="t" r="r" b="b"/>
                <a:pathLst>
                  <a:path w="6076" h="871" extrusionOk="0">
                    <a:moveTo>
                      <a:pt x="3037" y="1"/>
                    </a:moveTo>
                    <a:cubicBezTo>
                      <a:pt x="1361" y="1"/>
                      <a:pt x="1" y="195"/>
                      <a:pt x="1" y="435"/>
                    </a:cubicBezTo>
                    <a:cubicBezTo>
                      <a:pt x="1" y="676"/>
                      <a:pt x="1361" y="870"/>
                      <a:pt x="3037" y="870"/>
                    </a:cubicBezTo>
                    <a:cubicBezTo>
                      <a:pt x="4715" y="870"/>
                      <a:pt x="6075" y="676"/>
                      <a:pt x="6075" y="435"/>
                    </a:cubicBezTo>
                    <a:cubicBezTo>
                      <a:pt x="6075" y="195"/>
                      <a:pt x="4715" y="1"/>
                      <a:pt x="3037" y="1"/>
                    </a:cubicBezTo>
                    <a:close/>
                  </a:path>
                </a:pathLst>
              </a:custGeom>
              <a:solidFill>
                <a:schemeClr val="accent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6" name="Google Shape;1606;p49"/>
            <p:cNvSpPr/>
            <p:nvPr/>
          </p:nvSpPr>
          <p:spPr>
            <a:xfrm>
              <a:off x="1227938" y="1168131"/>
              <a:ext cx="292373" cy="292292"/>
            </a:xfrm>
            <a:custGeom>
              <a:avLst/>
              <a:gdLst/>
              <a:ahLst/>
              <a:cxnLst/>
              <a:rect l="l" t="t" r="r" b="b"/>
              <a:pathLst>
                <a:path w="3613" h="3612" extrusionOk="0">
                  <a:moveTo>
                    <a:pt x="1807" y="0"/>
                  </a:moveTo>
                  <a:lnTo>
                    <a:pt x="1169" y="1167"/>
                  </a:lnTo>
                  <a:lnTo>
                    <a:pt x="1" y="1805"/>
                  </a:lnTo>
                  <a:lnTo>
                    <a:pt x="1169" y="2444"/>
                  </a:lnTo>
                  <a:lnTo>
                    <a:pt x="1807" y="3612"/>
                  </a:lnTo>
                  <a:lnTo>
                    <a:pt x="2445" y="2444"/>
                  </a:lnTo>
                  <a:lnTo>
                    <a:pt x="3612" y="1805"/>
                  </a:lnTo>
                  <a:lnTo>
                    <a:pt x="2445" y="1167"/>
                  </a:lnTo>
                  <a:lnTo>
                    <a:pt x="1807" y="0"/>
                  </a:lnTo>
                  <a:close/>
                </a:path>
              </a:pathLst>
            </a:custGeom>
            <a:solidFill>
              <a:schemeClr val="accent2"/>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9"/>
            <p:cNvSpPr/>
            <p:nvPr/>
          </p:nvSpPr>
          <p:spPr>
            <a:xfrm>
              <a:off x="2914969" y="1876325"/>
              <a:ext cx="185070" cy="185070"/>
            </a:xfrm>
            <a:custGeom>
              <a:avLst/>
              <a:gdLst/>
              <a:ahLst/>
              <a:cxnLst/>
              <a:rect l="l" t="t" r="r" b="b"/>
              <a:pathLst>
                <a:path w="2287" h="2287" extrusionOk="0">
                  <a:moveTo>
                    <a:pt x="1143" y="0"/>
                  </a:moveTo>
                  <a:lnTo>
                    <a:pt x="739" y="739"/>
                  </a:lnTo>
                  <a:lnTo>
                    <a:pt x="0" y="1143"/>
                  </a:lnTo>
                  <a:lnTo>
                    <a:pt x="739" y="1548"/>
                  </a:lnTo>
                  <a:lnTo>
                    <a:pt x="1143" y="2287"/>
                  </a:lnTo>
                  <a:lnTo>
                    <a:pt x="1547" y="1548"/>
                  </a:lnTo>
                  <a:lnTo>
                    <a:pt x="2286" y="1143"/>
                  </a:lnTo>
                  <a:lnTo>
                    <a:pt x="1547" y="739"/>
                  </a:lnTo>
                  <a:lnTo>
                    <a:pt x="1143" y="0"/>
                  </a:lnTo>
                  <a:close/>
                </a:path>
              </a:pathLst>
            </a:custGeom>
            <a:solidFill>
              <a:schemeClr val="accent4"/>
            </a:solidFill>
            <a:ln w="9525" cap="flat" cmpd="sng">
              <a:solidFill>
                <a:srgbClr val="000000"/>
              </a:solidFill>
              <a:prstDash val="solid"/>
              <a:miter lim="103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87271033"/>
      </p:ext>
    </p:extLst>
  </p:cSld>
  <p:clrMapOvr>
    <a:masterClrMapping/>
  </p:clrMapOvr>
</p:sld>
</file>

<file path=ppt/theme/theme1.xml><?xml version="1.0" encoding="utf-8"?>
<a:theme xmlns:a="http://schemas.openxmlformats.org/drawingml/2006/main" name="Retro 80s Kidcore Arcade Company Profile by Slidesgo">
  <a:themeElements>
    <a:clrScheme name="Simple Light">
      <a:dk1>
        <a:srgbClr val="000000"/>
      </a:dk1>
      <a:lt1>
        <a:srgbClr val="FFFFFF"/>
      </a:lt1>
      <a:dk2>
        <a:srgbClr val="F6F645"/>
      </a:dk2>
      <a:lt2>
        <a:srgbClr val="FE558C"/>
      </a:lt2>
      <a:accent1>
        <a:srgbClr val="DF2EC7"/>
      </a:accent1>
      <a:accent2>
        <a:srgbClr val="9E00B5"/>
      </a:accent2>
      <a:accent3>
        <a:srgbClr val="7212D6"/>
      </a:accent3>
      <a:accent4>
        <a:srgbClr val="7BC7D6"/>
      </a:accent4>
      <a:accent5>
        <a:srgbClr val="019BFF"/>
      </a:accent5>
      <a:accent6>
        <a:srgbClr val="6E6EE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TotalTime>
  <Words>1931</Words>
  <Application>Microsoft Office PowerPoint</Application>
  <PresentationFormat>On-screen Show (16:9)</PresentationFormat>
  <Paragraphs>115</Paragraphs>
  <Slides>27</Slides>
  <Notes>27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Coiny</vt:lpstr>
      <vt:lpstr>Righteous</vt:lpstr>
      <vt:lpstr>Courier</vt:lpstr>
      <vt:lpstr>Bebas Neue</vt:lpstr>
      <vt:lpstr>Exo 2</vt:lpstr>
      <vt:lpstr>Comfortaa</vt:lpstr>
      <vt:lpstr>Roboto Condensed Light</vt:lpstr>
      <vt:lpstr>Retro 80s Kidcore Arcade Company Profile by Slidesgo</vt:lpstr>
      <vt:lpstr> ΤΥΠΟΥ TRIVIAL PURSUIT  </vt:lpstr>
      <vt:lpstr>ΒΑΣΙΚΗ ΙΔΕΑ ΠΑΙΧΝΙΔΙΟΥ</vt:lpstr>
      <vt:lpstr>Διάρθρωση αρχείων</vt:lpstr>
      <vt:lpstr>ΔΙΑΡΘΡΩΣΗ ΑΡΧΕΙΩΝ</vt:lpstr>
      <vt:lpstr>Φάκελος audio</vt:lpstr>
      <vt:lpstr>ΥΛΟΠΟΙΗΣΗ ΛΕΙΤΟΥΡΓΙΚΟΤΗΤΑΣ  ΕΡΩΤΗΣΕΩΝ</vt:lpstr>
      <vt:lpstr>ΥΛΟΠΟΙΗΣΗ ΛΕΙΤΟΥΡΓΙΚΟΤΗΤΑΣ ΕΡΩΤΗΣΕΩΝ</vt:lpstr>
      <vt:lpstr>ΥΛΟΠΟΙΗΣΗ ΛΕΙΤΟΥΡΓΙΚΟΤΗΤΑΣ ΕΡΩΤΗΣΕΩΝ</vt:lpstr>
      <vt:lpstr>ΡΟΗ ΠΑΙΧΝΙΔΙΟΥ</vt:lpstr>
      <vt:lpstr>ΓΕΝΙΚΑ</vt:lpstr>
      <vt:lpstr>PowerPoint Presentation</vt:lpstr>
      <vt:lpstr>Το Div με το id “board” περιέχει το table με το ταμπλώ που κινούνται οι παίκτες. </vt:lpstr>
      <vt:lpstr>Παράδειγμα response του API:</vt:lpstr>
      <vt:lpstr>Όταν πατηθεί η σωστή απάντηση, καλείται η μέθοδος correctClick(buttonNumber):</vt:lpstr>
      <vt:lpstr>ΡΟΗ ΠΑΙΧΝΙΔΙΟΥ</vt:lpstr>
      <vt:lpstr>ΑΝΑΦΟΡΕΣ  ΕΤΟΙΜΩΝ ΤΜΗΜΑΤΩΝ ΚΩΔΙΚΑ</vt:lpstr>
      <vt:lpstr>PowerPoint Presentation</vt:lpstr>
      <vt:lpstr>ΠΑΡΟΥΣΙΑΣΗ ΠΑΙΧΝΙΔΙΟΥ</vt:lpstr>
      <vt:lpstr>Το συγκεκριμένο παιχνίδι αναπτύχθηκε για ψυχαγωγικούς σκοπούς, και μία βασική πρωτοτυπία είναι οι ίδιοι οι κανόνες του που ορίζουν νικητή όποιον/α συγκεντρώσει πρώτος/η 10 πόντους απαντώντας σωστά σε ερωτήσεις εύκολης, μέτριας ή αυξημένης δυσκολίας</vt:lpstr>
      <vt:lpstr>PowerPoint Presentation</vt:lpstr>
      <vt:lpstr>PowerPoint Presentation</vt:lpstr>
      <vt:lpstr>PowerPoint Presentation</vt:lpstr>
      <vt:lpstr>PowerPoint Presentation</vt:lpstr>
      <vt:lpstr>PowerPoint Presentation</vt:lpstr>
      <vt:lpstr>PowerPoint Presentation</vt:lpstr>
      <vt:lpstr>ΕΠΙΣΗΜΑΙΝΕΤΑΙ ΟΤΙ:</vt:lpstr>
      <vt:lpstr>ΣΑΣ ΕΥΧΑΡΙΣΤΟΥΜΕ ΠΟΛΥ ΓΙΑ ΤΟΝ ΧΡΟΝΟ ΣΑΣ!</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ΤΥΠΟΥ TRIVIAL PURSUIT  </dc:title>
  <cp:lastModifiedBy>Tzi</cp:lastModifiedBy>
  <cp:revision>10</cp:revision>
  <dcterms:modified xsi:type="dcterms:W3CDTF">2022-01-09T18:23:08Z</dcterms:modified>
</cp:coreProperties>
</file>